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</p:sldMasterIdLst>
  <p:notesMasterIdLst>
    <p:notesMasterId r:id="rId21"/>
  </p:notesMasterIdLst>
  <p:sldIdLst>
    <p:sldId id="256" r:id="rId2"/>
    <p:sldId id="324" r:id="rId3"/>
    <p:sldId id="306" r:id="rId4"/>
    <p:sldId id="307" r:id="rId5"/>
    <p:sldId id="308" r:id="rId6"/>
    <p:sldId id="309" r:id="rId7"/>
    <p:sldId id="314" r:id="rId8"/>
    <p:sldId id="322" r:id="rId9"/>
    <p:sldId id="310" r:id="rId10"/>
    <p:sldId id="321" r:id="rId11"/>
    <p:sldId id="327" r:id="rId12"/>
    <p:sldId id="312" r:id="rId13"/>
    <p:sldId id="313" r:id="rId14"/>
    <p:sldId id="316" r:id="rId15"/>
    <p:sldId id="317" r:id="rId16"/>
    <p:sldId id="318" r:id="rId17"/>
    <p:sldId id="326" r:id="rId18"/>
    <p:sldId id="319" r:id="rId19"/>
    <p:sldId id="320" r:id="rId20"/>
  </p:sldIdLst>
  <p:sldSz cx="9144000" cy="5143500" type="screen16x9"/>
  <p:notesSz cx="6858000" cy="9144000"/>
  <p:embeddedFontLst>
    <p:embeddedFont>
      <p:font typeface="Bebas Neue" panose="020B0606020202050201" pitchFamily="34" charset="0"/>
      <p:regular r:id="rId22"/>
    </p:embeddedFont>
    <p:embeddedFont>
      <p:font typeface="Mulish" panose="020B0604020202020204" charset="0"/>
      <p:regular r:id="rId23"/>
      <p:bold r:id="rId24"/>
      <p:italic r:id="rId25"/>
      <p:boldItalic r:id="rId26"/>
    </p:embeddedFont>
    <p:embeddedFont>
      <p:font typeface="Quicksand" panose="020B0604020202020204" charset="0"/>
      <p:regular r:id="rId27"/>
      <p:bold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Template" id="{7CCDA07C-042F-4740-9C2B-D4864A25676B}">
          <p14:sldIdLst>
            <p14:sldId id="256"/>
            <p14:sldId id="324"/>
            <p14:sldId id="306"/>
            <p14:sldId id="307"/>
            <p14:sldId id="308"/>
            <p14:sldId id="309"/>
            <p14:sldId id="314"/>
            <p14:sldId id="322"/>
            <p14:sldId id="310"/>
            <p14:sldId id="321"/>
            <p14:sldId id="327"/>
            <p14:sldId id="312"/>
            <p14:sldId id="313"/>
            <p14:sldId id="316"/>
            <p14:sldId id="317"/>
            <p14:sldId id="318"/>
            <p14:sldId id="326"/>
            <p14:sldId id="319"/>
            <p14:sldId id="32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5EA9ACF-3ADA-40E9-AEBF-2DE3A255A333}">
  <a:tblStyle styleId="{95EA9ACF-3ADA-40E9-AEBF-2DE3A255A33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64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09140A-3F99-47AE-9C94-BFF5968416DF}" type="doc">
      <dgm:prSet loTypeId="urn:microsoft.com/office/officeart/2005/8/layout/process1" loCatId="process" qsTypeId="urn:microsoft.com/office/officeart/2005/8/quickstyle/simple1" qsCatId="simple" csTypeId="urn:microsoft.com/office/officeart/2005/8/colors/colorful5" csCatId="colorful" phldr="1"/>
      <dgm:spPr/>
    </dgm:pt>
    <dgm:pt modelId="{E2311C02-BA9E-420E-80B8-26C13E07CDC9}">
      <dgm:prSet phldrT="[Text]" custT="1"/>
      <dgm:spPr/>
      <dgm:t>
        <a:bodyPr/>
        <a:lstStyle/>
        <a:p>
          <a:r>
            <a:rPr lang="en-US" sz="1200" b="1" dirty="0" err="1">
              <a:latin typeface="Mulish" panose="020B0604020202020204" charset="0"/>
            </a:rPr>
            <a:t>Studi</a:t>
          </a:r>
          <a:r>
            <a:rPr lang="en-US" sz="1200" b="1" dirty="0">
              <a:latin typeface="Mulish" panose="020B0604020202020204" charset="0"/>
            </a:rPr>
            <a:t> </a:t>
          </a:r>
          <a:r>
            <a:rPr lang="en-US" sz="1200" b="1" dirty="0" err="1">
              <a:latin typeface="Mulish" panose="020B0604020202020204" charset="0"/>
            </a:rPr>
            <a:t>literatur</a:t>
          </a:r>
          <a:endParaRPr lang="en-ID" sz="1200" b="1" dirty="0">
            <a:latin typeface="Mulish" panose="020B0604020202020204" charset="0"/>
          </a:endParaRPr>
        </a:p>
      </dgm:t>
    </dgm:pt>
    <dgm:pt modelId="{2E9B0DC0-6845-48E6-85F6-12B4C4A65511}" type="parTrans" cxnId="{50C1A8F8-7AFF-45A2-9D71-DA650E8A5B2A}">
      <dgm:prSet/>
      <dgm:spPr/>
      <dgm:t>
        <a:bodyPr/>
        <a:lstStyle/>
        <a:p>
          <a:endParaRPr lang="en-ID" sz="1800" b="1">
            <a:latin typeface="Mulish" panose="020B0604020202020204" charset="0"/>
          </a:endParaRPr>
        </a:p>
      </dgm:t>
    </dgm:pt>
    <dgm:pt modelId="{952AB026-05D1-408C-9EEF-F54CE9FB37EC}" type="sibTrans" cxnId="{50C1A8F8-7AFF-45A2-9D71-DA650E8A5B2A}">
      <dgm:prSet custT="1"/>
      <dgm:spPr/>
      <dgm:t>
        <a:bodyPr/>
        <a:lstStyle/>
        <a:p>
          <a:endParaRPr lang="en-ID" sz="1000" b="1">
            <a:latin typeface="Mulish" panose="020B0604020202020204" charset="0"/>
          </a:endParaRPr>
        </a:p>
      </dgm:t>
    </dgm:pt>
    <dgm:pt modelId="{411CCF13-9E95-4138-A885-B2A09EB8C968}">
      <dgm:prSet phldrT="[Text]" custT="1"/>
      <dgm:spPr/>
      <dgm:t>
        <a:bodyPr/>
        <a:lstStyle/>
        <a:p>
          <a:r>
            <a:rPr lang="en-US" sz="1200" b="1" dirty="0" err="1">
              <a:latin typeface="Mulish" panose="020B0604020202020204" charset="0"/>
            </a:rPr>
            <a:t>Pengumpulan</a:t>
          </a:r>
          <a:r>
            <a:rPr lang="en-US" sz="1200" b="1" dirty="0">
              <a:latin typeface="Mulish" panose="020B0604020202020204" charset="0"/>
            </a:rPr>
            <a:t> data</a:t>
          </a:r>
          <a:endParaRPr lang="en-ID" sz="1200" b="1" dirty="0">
            <a:latin typeface="Mulish" panose="020B0604020202020204" charset="0"/>
          </a:endParaRPr>
        </a:p>
      </dgm:t>
    </dgm:pt>
    <dgm:pt modelId="{CF8C9524-BA78-4D3C-92BC-88D2A854D3B8}" type="parTrans" cxnId="{E71475FB-9E88-4A25-A1FE-0066BA7D5DBC}">
      <dgm:prSet/>
      <dgm:spPr/>
      <dgm:t>
        <a:bodyPr/>
        <a:lstStyle/>
        <a:p>
          <a:endParaRPr lang="en-ID" sz="1800" b="1">
            <a:latin typeface="Mulish" panose="020B0604020202020204" charset="0"/>
          </a:endParaRPr>
        </a:p>
      </dgm:t>
    </dgm:pt>
    <dgm:pt modelId="{2D1A0A87-2174-489F-9E46-416CA5727A79}" type="sibTrans" cxnId="{E71475FB-9E88-4A25-A1FE-0066BA7D5DBC}">
      <dgm:prSet custT="1"/>
      <dgm:spPr/>
      <dgm:t>
        <a:bodyPr/>
        <a:lstStyle/>
        <a:p>
          <a:endParaRPr lang="en-ID" sz="1000" b="1">
            <a:latin typeface="Mulish" panose="020B0604020202020204" charset="0"/>
          </a:endParaRPr>
        </a:p>
      </dgm:t>
    </dgm:pt>
    <dgm:pt modelId="{ED7516BB-9E01-49A7-8903-5FB4D8655980}">
      <dgm:prSet phldrT="[Text]" custT="1"/>
      <dgm:spPr/>
      <dgm:t>
        <a:bodyPr/>
        <a:lstStyle/>
        <a:p>
          <a:r>
            <a:rPr lang="en-US" sz="1200" b="1" dirty="0" err="1">
              <a:latin typeface="Mulish" panose="020B0604020202020204" charset="0"/>
            </a:rPr>
            <a:t>Pengolahan</a:t>
          </a:r>
          <a:r>
            <a:rPr lang="en-US" sz="1200" b="1" dirty="0">
              <a:latin typeface="Mulish" panose="020B0604020202020204" charset="0"/>
            </a:rPr>
            <a:t> data</a:t>
          </a:r>
          <a:endParaRPr lang="en-ID" sz="1200" b="1" dirty="0">
            <a:latin typeface="Mulish" panose="020B0604020202020204" charset="0"/>
          </a:endParaRPr>
        </a:p>
      </dgm:t>
    </dgm:pt>
    <dgm:pt modelId="{483C8BF3-340C-439B-A148-5DCF43382659}" type="parTrans" cxnId="{33C67268-BE0F-413B-B7DF-DA3706EB8AAE}">
      <dgm:prSet/>
      <dgm:spPr/>
      <dgm:t>
        <a:bodyPr/>
        <a:lstStyle/>
        <a:p>
          <a:endParaRPr lang="en-ID" sz="1800" b="1">
            <a:latin typeface="Mulish" panose="020B0604020202020204" charset="0"/>
          </a:endParaRPr>
        </a:p>
      </dgm:t>
    </dgm:pt>
    <dgm:pt modelId="{98AEE791-58DE-4128-A51F-E5091CA3D0A1}" type="sibTrans" cxnId="{33C67268-BE0F-413B-B7DF-DA3706EB8AAE}">
      <dgm:prSet custT="1"/>
      <dgm:spPr/>
      <dgm:t>
        <a:bodyPr/>
        <a:lstStyle/>
        <a:p>
          <a:endParaRPr lang="en-ID" sz="1000" b="1">
            <a:latin typeface="Mulish" panose="020B0604020202020204" charset="0"/>
          </a:endParaRPr>
        </a:p>
      </dgm:t>
    </dgm:pt>
    <dgm:pt modelId="{3B5C7A1E-3086-424B-BC14-B220AD2E8638}">
      <dgm:prSet custT="1"/>
      <dgm:spPr/>
      <dgm:t>
        <a:bodyPr/>
        <a:lstStyle/>
        <a:p>
          <a:r>
            <a:rPr lang="en-US" sz="1200" b="1" dirty="0" err="1">
              <a:latin typeface="Mulish" panose="020B0604020202020204" charset="0"/>
            </a:rPr>
            <a:t>Pengembangan</a:t>
          </a:r>
          <a:r>
            <a:rPr lang="en-US" sz="1200" b="1" dirty="0">
              <a:latin typeface="Mulish" panose="020B0604020202020204" charset="0"/>
            </a:rPr>
            <a:t> </a:t>
          </a:r>
          <a:r>
            <a:rPr lang="en-US" sz="1200" b="1" dirty="0" err="1">
              <a:latin typeface="Mulish" panose="020B0604020202020204" charset="0"/>
            </a:rPr>
            <a:t>sistem</a:t>
          </a:r>
          <a:endParaRPr lang="en-ID" sz="1200" b="1" dirty="0">
            <a:latin typeface="Mulish" panose="020B0604020202020204" charset="0"/>
          </a:endParaRPr>
        </a:p>
      </dgm:t>
    </dgm:pt>
    <dgm:pt modelId="{968B6DB6-41E4-49BF-82DC-7191BEB6FCF8}" type="parTrans" cxnId="{AB0F7959-89AE-45E8-8E1F-C5899022F71E}">
      <dgm:prSet/>
      <dgm:spPr/>
      <dgm:t>
        <a:bodyPr/>
        <a:lstStyle/>
        <a:p>
          <a:endParaRPr lang="en-ID" sz="1800" b="1">
            <a:latin typeface="Mulish" panose="020B0604020202020204" charset="0"/>
          </a:endParaRPr>
        </a:p>
      </dgm:t>
    </dgm:pt>
    <dgm:pt modelId="{58606BF7-5EC3-4420-AE81-86B82933F47F}" type="sibTrans" cxnId="{AB0F7959-89AE-45E8-8E1F-C5899022F71E}">
      <dgm:prSet custT="1"/>
      <dgm:spPr/>
      <dgm:t>
        <a:bodyPr/>
        <a:lstStyle/>
        <a:p>
          <a:endParaRPr lang="en-ID" sz="1000" b="1">
            <a:latin typeface="Mulish" panose="020B0604020202020204" charset="0"/>
          </a:endParaRPr>
        </a:p>
      </dgm:t>
    </dgm:pt>
    <dgm:pt modelId="{42720136-05A1-4E3F-B0D9-F460ADE59679}">
      <dgm:prSet custT="1"/>
      <dgm:spPr/>
      <dgm:t>
        <a:bodyPr/>
        <a:lstStyle/>
        <a:p>
          <a:r>
            <a:rPr lang="en-US" sz="1200" b="1" dirty="0" err="1">
              <a:latin typeface="Mulish" panose="020B0604020202020204" charset="0"/>
            </a:rPr>
            <a:t>Pengujian</a:t>
          </a:r>
          <a:endParaRPr lang="en-ID" sz="1200" b="1" dirty="0">
            <a:latin typeface="Mulish" panose="020B0604020202020204" charset="0"/>
          </a:endParaRPr>
        </a:p>
      </dgm:t>
    </dgm:pt>
    <dgm:pt modelId="{42C1BBED-2222-4941-9CD4-A79C03D05648}" type="parTrans" cxnId="{8AC0FCF5-A446-403D-A798-6D3B33DF0895}">
      <dgm:prSet/>
      <dgm:spPr/>
      <dgm:t>
        <a:bodyPr/>
        <a:lstStyle/>
        <a:p>
          <a:endParaRPr lang="en-ID" sz="1800" b="1">
            <a:latin typeface="Mulish" panose="020B0604020202020204" charset="0"/>
          </a:endParaRPr>
        </a:p>
      </dgm:t>
    </dgm:pt>
    <dgm:pt modelId="{1D575ECE-4172-4B6C-9051-CBB67DD29B29}" type="sibTrans" cxnId="{8AC0FCF5-A446-403D-A798-6D3B33DF0895}">
      <dgm:prSet/>
      <dgm:spPr/>
      <dgm:t>
        <a:bodyPr/>
        <a:lstStyle/>
        <a:p>
          <a:endParaRPr lang="en-ID" sz="1800" b="1">
            <a:latin typeface="Mulish" panose="020B0604020202020204" charset="0"/>
          </a:endParaRPr>
        </a:p>
      </dgm:t>
    </dgm:pt>
    <dgm:pt modelId="{0EA879B3-5A19-4D40-B90A-A235278137B8}" type="pres">
      <dgm:prSet presAssocID="{3609140A-3F99-47AE-9C94-BFF5968416DF}" presName="Name0" presStyleCnt="0">
        <dgm:presLayoutVars>
          <dgm:dir/>
          <dgm:resizeHandles val="exact"/>
        </dgm:presLayoutVars>
      </dgm:prSet>
      <dgm:spPr/>
    </dgm:pt>
    <dgm:pt modelId="{527ADB43-F41C-4BB1-9971-47E976C2CB39}" type="pres">
      <dgm:prSet presAssocID="{E2311C02-BA9E-420E-80B8-26C13E07CDC9}" presName="node" presStyleLbl="node1" presStyleIdx="0" presStyleCnt="5">
        <dgm:presLayoutVars>
          <dgm:bulletEnabled val="1"/>
        </dgm:presLayoutVars>
      </dgm:prSet>
      <dgm:spPr/>
    </dgm:pt>
    <dgm:pt modelId="{4FA6C987-E38E-4401-B448-A7164F87C045}" type="pres">
      <dgm:prSet presAssocID="{952AB026-05D1-408C-9EEF-F54CE9FB37EC}" presName="sibTrans" presStyleLbl="sibTrans2D1" presStyleIdx="0" presStyleCnt="4"/>
      <dgm:spPr/>
    </dgm:pt>
    <dgm:pt modelId="{71992C20-6752-46C6-8E8E-7485A31CEEB3}" type="pres">
      <dgm:prSet presAssocID="{952AB026-05D1-408C-9EEF-F54CE9FB37EC}" presName="connectorText" presStyleLbl="sibTrans2D1" presStyleIdx="0" presStyleCnt="4"/>
      <dgm:spPr/>
    </dgm:pt>
    <dgm:pt modelId="{261E2E60-CCB3-4E12-A520-E23CB1AAD0F5}" type="pres">
      <dgm:prSet presAssocID="{411CCF13-9E95-4138-A885-B2A09EB8C968}" presName="node" presStyleLbl="node1" presStyleIdx="1" presStyleCnt="5">
        <dgm:presLayoutVars>
          <dgm:bulletEnabled val="1"/>
        </dgm:presLayoutVars>
      </dgm:prSet>
      <dgm:spPr/>
    </dgm:pt>
    <dgm:pt modelId="{47CF9453-4570-4A42-AC75-F19F67FFCA68}" type="pres">
      <dgm:prSet presAssocID="{2D1A0A87-2174-489F-9E46-416CA5727A79}" presName="sibTrans" presStyleLbl="sibTrans2D1" presStyleIdx="1" presStyleCnt="4"/>
      <dgm:spPr/>
    </dgm:pt>
    <dgm:pt modelId="{EA94CFFD-9AFA-4EEC-BDB0-EF6B014E8AE2}" type="pres">
      <dgm:prSet presAssocID="{2D1A0A87-2174-489F-9E46-416CA5727A79}" presName="connectorText" presStyleLbl="sibTrans2D1" presStyleIdx="1" presStyleCnt="4"/>
      <dgm:spPr/>
    </dgm:pt>
    <dgm:pt modelId="{385E0EAE-3C31-44F5-AF43-330792073B27}" type="pres">
      <dgm:prSet presAssocID="{ED7516BB-9E01-49A7-8903-5FB4D8655980}" presName="node" presStyleLbl="node1" presStyleIdx="2" presStyleCnt="5">
        <dgm:presLayoutVars>
          <dgm:bulletEnabled val="1"/>
        </dgm:presLayoutVars>
      </dgm:prSet>
      <dgm:spPr/>
    </dgm:pt>
    <dgm:pt modelId="{58970183-7129-4CB5-A5D8-35D91AFA5011}" type="pres">
      <dgm:prSet presAssocID="{98AEE791-58DE-4128-A51F-E5091CA3D0A1}" presName="sibTrans" presStyleLbl="sibTrans2D1" presStyleIdx="2" presStyleCnt="4"/>
      <dgm:spPr/>
    </dgm:pt>
    <dgm:pt modelId="{24D315AD-32C5-44E2-9130-7C21E95AD0DC}" type="pres">
      <dgm:prSet presAssocID="{98AEE791-58DE-4128-A51F-E5091CA3D0A1}" presName="connectorText" presStyleLbl="sibTrans2D1" presStyleIdx="2" presStyleCnt="4"/>
      <dgm:spPr/>
    </dgm:pt>
    <dgm:pt modelId="{25FDD378-CBDF-4B6D-8E4B-E73066DA5A64}" type="pres">
      <dgm:prSet presAssocID="{3B5C7A1E-3086-424B-BC14-B220AD2E8638}" presName="node" presStyleLbl="node1" presStyleIdx="3" presStyleCnt="5">
        <dgm:presLayoutVars>
          <dgm:bulletEnabled val="1"/>
        </dgm:presLayoutVars>
      </dgm:prSet>
      <dgm:spPr/>
    </dgm:pt>
    <dgm:pt modelId="{C2600612-2D21-4FB5-91FF-FC5D33B310D1}" type="pres">
      <dgm:prSet presAssocID="{58606BF7-5EC3-4420-AE81-86B82933F47F}" presName="sibTrans" presStyleLbl="sibTrans2D1" presStyleIdx="3" presStyleCnt="4"/>
      <dgm:spPr/>
    </dgm:pt>
    <dgm:pt modelId="{49DE8C60-85CE-409D-BA31-E85AC9C90664}" type="pres">
      <dgm:prSet presAssocID="{58606BF7-5EC3-4420-AE81-86B82933F47F}" presName="connectorText" presStyleLbl="sibTrans2D1" presStyleIdx="3" presStyleCnt="4"/>
      <dgm:spPr/>
    </dgm:pt>
    <dgm:pt modelId="{FCB449E1-EF96-48E1-B01A-442FD9E70AC5}" type="pres">
      <dgm:prSet presAssocID="{42720136-05A1-4E3F-B0D9-F460ADE59679}" presName="node" presStyleLbl="node1" presStyleIdx="4" presStyleCnt="5">
        <dgm:presLayoutVars>
          <dgm:bulletEnabled val="1"/>
        </dgm:presLayoutVars>
      </dgm:prSet>
      <dgm:spPr/>
    </dgm:pt>
  </dgm:ptLst>
  <dgm:cxnLst>
    <dgm:cxn modelId="{7379800E-2E22-4DD7-A922-B70DC137B13D}" type="presOf" srcId="{3B5C7A1E-3086-424B-BC14-B220AD2E8638}" destId="{25FDD378-CBDF-4B6D-8E4B-E73066DA5A64}" srcOrd="0" destOrd="0" presId="urn:microsoft.com/office/officeart/2005/8/layout/process1"/>
    <dgm:cxn modelId="{48856A1C-E73B-466F-BE26-0C2BB7E07110}" type="presOf" srcId="{411CCF13-9E95-4138-A885-B2A09EB8C968}" destId="{261E2E60-CCB3-4E12-A520-E23CB1AAD0F5}" srcOrd="0" destOrd="0" presId="urn:microsoft.com/office/officeart/2005/8/layout/process1"/>
    <dgm:cxn modelId="{53932A2C-4189-407C-81DD-CE8C106470B5}" type="presOf" srcId="{3609140A-3F99-47AE-9C94-BFF5968416DF}" destId="{0EA879B3-5A19-4D40-B90A-A235278137B8}" srcOrd="0" destOrd="0" presId="urn:microsoft.com/office/officeart/2005/8/layout/process1"/>
    <dgm:cxn modelId="{1B3AA437-2164-4FFE-B377-2650D44E21E0}" type="presOf" srcId="{98AEE791-58DE-4128-A51F-E5091CA3D0A1}" destId="{58970183-7129-4CB5-A5D8-35D91AFA5011}" srcOrd="0" destOrd="0" presId="urn:microsoft.com/office/officeart/2005/8/layout/process1"/>
    <dgm:cxn modelId="{0E8CCC39-28E4-4E22-AEA4-7BDFFFC41058}" type="presOf" srcId="{58606BF7-5EC3-4420-AE81-86B82933F47F}" destId="{49DE8C60-85CE-409D-BA31-E85AC9C90664}" srcOrd="1" destOrd="0" presId="urn:microsoft.com/office/officeart/2005/8/layout/process1"/>
    <dgm:cxn modelId="{981F4F5D-4F81-466B-BA90-FB43B84688AD}" type="presOf" srcId="{58606BF7-5EC3-4420-AE81-86B82933F47F}" destId="{C2600612-2D21-4FB5-91FF-FC5D33B310D1}" srcOrd="0" destOrd="0" presId="urn:microsoft.com/office/officeart/2005/8/layout/process1"/>
    <dgm:cxn modelId="{33C67268-BE0F-413B-B7DF-DA3706EB8AAE}" srcId="{3609140A-3F99-47AE-9C94-BFF5968416DF}" destId="{ED7516BB-9E01-49A7-8903-5FB4D8655980}" srcOrd="2" destOrd="0" parTransId="{483C8BF3-340C-439B-A148-5DCF43382659}" sibTransId="{98AEE791-58DE-4128-A51F-E5091CA3D0A1}"/>
    <dgm:cxn modelId="{AB0F7959-89AE-45E8-8E1F-C5899022F71E}" srcId="{3609140A-3F99-47AE-9C94-BFF5968416DF}" destId="{3B5C7A1E-3086-424B-BC14-B220AD2E8638}" srcOrd="3" destOrd="0" parTransId="{968B6DB6-41E4-49BF-82DC-7191BEB6FCF8}" sibTransId="{58606BF7-5EC3-4420-AE81-86B82933F47F}"/>
    <dgm:cxn modelId="{E302329E-D364-4E81-A52E-A1C46308D968}" type="presOf" srcId="{952AB026-05D1-408C-9EEF-F54CE9FB37EC}" destId="{71992C20-6752-46C6-8E8E-7485A31CEEB3}" srcOrd="1" destOrd="0" presId="urn:microsoft.com/office/officeart/2005/8/layout/process1"/>
    <dgm:cxn modelId="{CB3B48A8-0E13-45D0-84E7-6838BDE8C8D6}" type="presOf" srcId="{2D1A0A87-2174-489F-9E46-416CA5727A79}" destId="{EA94CFFD-9AFA-4EEC-BDB0-EF6B014E8AE2}" srcOrd="1" destOrd="0" presId="urn:microsoft.com/office/officeart/2005/8/layout/process1"/>
    <dgm:cxn modelId="{871949C3-74B6-4A44-8579-135AD5B82A72}" type="presOf" srcId="{952AB026-05D1-408C-9EEF-F54CE9FB37EC}" destId="{4FA6C987-E38E-4401-B448-A7164F87C045}" srcOrd="0" destOrd="0" presId="urn:microsoft.com/office/officeart/2005/8/layout/process1"/>
    <dgm:cxn modelId="{EC3302C4-B6AB-4652-8423-7866EF116B3B}" type="presOf" srcId="{ED7516BB-9E01-49A7-8903-5FB4D8655980}" destId="{385E0EAE-3C31-44F5-AF43-330792073B27}" srcOrd="0" destOrd="0" presId="urn:microsoft.com/office/officeart/2005/8/layout/process1"/>
    <dgm:cxn modelId="{86283FC8-1FD9-446E-8286-DD4F207E7AA7}" type="presOf" srcId="{98AEE791-58DE-4128-A51F-E5091CA3D0A1}" destId="{24D315AD-32C5-44E2-9130-7C21E95AD0DC}" srcOrd="1" destOrd="0" presId="urn:microsoft.com/office/officeart/2005/8/layout/process1"/>
    <dgm:cxn modelId="{DF04A2CE-AEE8-41A6-9809-954DCA725ADE}" type="presOf" srcId="{42720136-05A1-4E3F-B0D9-F460ADE59679}" destId="{FCB449E1-EF96-48E1-B01A-442FD9E70AC5}" srcOrd="0" destOrd="0" presId="urn:microsoft.com/office/officeart/2005/8/layout/process1"/>
    <dgm:cxn modelId="{8AC0FCF5-A446-403D-A798-6D3B33DF0895}" srcId="{3609140A-3F99-47AE-9C94-BFF5968416DF}" destId="{42720136-05A1-4E3F-B0D9-F460ADE59679}" srcOrd="4" destOrd="0" parTransId="{42C1BBED-2222-4941-9CD4-A79C03D05648}" sibTransId="{1D575ECE-4172-4B6C-9051-CBB67DD29B29}"/>
    <dgm:cxn modelId="{F5B627F7-26F6-42FF-9D93-E4D4AD087194}" type="presOf" srcId="{2D1A0A87-2174-489F-9E46-416CA5727A79}" destId="{47CF9453-4570-4A42-AC75-F19F67FFCA68}" srcOrd="0" destOrd="0" presId="urn:microsoft.com/office/officeart/2005/8/layout/process1"/>
    <dgm:cxn modelId="{50C1A8F8-7AFF-45A2-9D71-DA650E8A5B2A}" srcId="{3609140A-3F99-47AE-9C94-BFF5968416DF}" destId="{E2311C02-BA9E-420E-80B8-26C13E07CDC9}" srcOrd="0" destOrd="0" parTransId="{2E9B0DC0-6845-48E6-85F6-12B4C4A65511}" sibTransId="{952AB026-05D1-408C-9EEF-F54CE9FB37EC}"/>
    <dgm:cxn modelId="{6E5793FA-5965-453D-85CC-8111C2866E31}" type="presOf" srcId="{E2311C02-BA9E-420E-80B8-26C13E07CDC9}" destId="{527ADB43-F41C-4BB1-9971-47E976C2CB39}" srcOrd="0" destOrd="0" presId="urn:microsoft.com/office/officeart/2005/8/layout/process1"/>
    <dgm:cxn modelId="{E71475FB-9E88-4A25-A1FE-0066BA7D5DBC}" srcId="{3609140A-3F99-47AE-9C94-BFF5968416DF}" destId="{411CCF13-9E95-4138-A885-B2A09EB8C968}" srcOrd="1" destOrd="0" parTransId="{CF8C9524-BA78-4D3C-92BC-88D2A854D3B8}" sibTransId="{2D1A0A87-2174-489F-9E46-416CA5727A79}"/>
    <dgm:cxn modelId="{BC7D6267-4E3C-4F25-A5DD-F52C52BF62BF}" type="presParOf" srcId="{0EA879B3-5A19-4D40-B90A-A235278137B8}" destId="{527ADB43-F41C-4BB1-9971-47E976C2CB39}" srcOrd="0" destOrd="0" presId="urn:microsoft.com/office/officeart/2005/8/layout/process1"/>
    <dgm:cxn modelId="{3F669E0B-E16A-44FE-A3BF-8105A480CEE1}" type="presParOf" srcId="{0EA879B3-5A19-4D40-B90A-A235278137B8}" destId="{4FA6C987-E38E-4401-B448-A7164F87C045}" srcOrd="1" destOrd="0" presId="urn:microsoft.com/office/officeart/2005/8/layout/process1"/>
    <dgm:cxn modelId="{F275CE25-DEF3-4B35-A841-1BC5BDDD5864}" type="presParOf" srcId="{4FA6C987-E38E-4401-B448-A7164F87C045}" destId="{71992C20-6752-46C6-8E8E-7485A31CEEB3}" srcOrd="0" destOrd="0" presId="urn:microsoft.com/office/officeart/2005/8/layout/process1"/>
    <dgm:cxn modelId="{1B770852-EDC7-461A-86BF-0B5E88C9B8AE}" type="presParOf" srcId="{0EA879B3-5A19-4D40-B90A-A235278137B8}" destId="{261E2E60-CCB3-4E12-A520-E23CB1AAD0F5}" srcOrd="2" destOrd="0" presId="urn:microsoft.com/office/officeart/2005/8/layout/process1"/>
    <dgm:cxn modelId="{D4CE2E19-BB1E-46E3-B5FE-F28D54FCFAC0}" type="presParOf" srcId="{0EA879B3-5A19-4D40-B90A-A235278137B8}" destId="{47CF9453-4570-4A42-AC75-F19F67FFCA68}" srcOrd="3" destOrd="0" presId="urn:microsoft.com/office/officeart/2005/8/layout/process1"/>
    <dgm:cxn modelId="{F07026D9-FB7F-4781-BC60-33DB8C948B4D}" type="presParOf" srcId="{47CF9453-4570-4A42-AC75-F19F67FFCA68}" destId="{EA94CFFD-9AFA-4EEC-BDB0-EF6B014E8AE2}" srcOrd="0" destOrd="0" presId="urn:microsoft.com/office/officeart/2005/8/layout/process1"/>
    <dgm:cxn modelId="{7C7E20A3-0DB2-4EE3-B999-230CF1C6B867}" type="presParOf" srcId="{0EA879B3-5A19-4D40-B90A-A235278137B8}" destId="{385E0EAE-3C31-44F5-AF43-330792073B27}" srcOrd="4" destOrd="0" presId="urn:microsoft.com/office/officeart/2005/8/layout/process1"/>
    <dgm:cxn modelId="{A3267DB9-98EA-42BC-BE0F-BC6F167FE111}" type="presParOf" srcId="{0EA879B3-5A19-4D40-B90A-A235278137B8}" destId="{58970183-7129-4CB5-A5D8-35D91AFA5011}" srcOrd="5" destOrd="0" presId="urn:microsoft.com/office/officeart/2005/8/layout/process1"/>
    <dgm:cxn modelId="{ABCDED5C-E673-48FD-A616-EE3D22542A03}" type="presParOf" srcId="{58970183-7129-4CB5-A5D8-35D91AFA5011}" destId="{24D315AD-32C5-44E2-9130-7C21E95AD0DC}" srcOrd="0" destOrd="0" presId="urn:microsoft.com/office/officeart/2005/8/layout/process1"/>
    <dgm:cxn modelId="{77A60AC4-0286-4BC9-B0A6-BC01EDDF89ED}" type="presParOf" srcId="{0EA879B3-5A19-4D40-B90A-A235278137B8}" destId="{25FDD378-CBDF-4B6D-8E4B-E73066DA5A64}" srcOrd="6" destOrd="0" presId="urn:microsoft.com/office/officeart/2005/8/layout/process1"/>
    <dgm:cxn modelId="{7B2D517C-2822-46E1-B1CE-1BC8F4C93CFE}" type="presParOf" srcId="{0EA879B3-5A19-4D40-B90A-A235278137B8}" destId="{C2600612-2D21-4FB5-91FF-FC5D33B310D1}" srcOrd="7" destOrd="0" presId="urn:microsoft.com/office/officeart/2005/8/layout/process1"/>
    <dgm:cxn modelId="{3B0A23EF-ADD2-4911-AC00-6F1925D1BAF1}" type="presParOf" srcId="{C2600612-2D21-4FB5-91FF-FC5D33B310D1}" destId="{49DE8C60-85CE-409D-BA31-E85AC9C90664}" srcOrd="0" destOrd="0" presId="urn:microsoft.com/office/officeart/2005/8/layout/process1"/>
    <dgm:cxn modelId="{03F14EC9-352C-4916-88AC-6FAEA6040DA4}" type="presParOf" srcId="{0EA879B3-5A19-4D40-B90A-A235278137B8}" destId="{FCB449E1-EF96-48E1-B01A-442FD9E70AC5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7ADB43-F41C-4BB1-9971-47E976C2CB39}">
      <dsp:nvSpPr>
        <dsp:cNvPr id="0" name=""/>
        <dsp:cNvSpPr/>
      </dsp:nvSpPr>
      <dsp:spPr>
        <a:xfrm>
          <a:off x="4177" y="536746"/>
          <a:ext cx="1294981" cy="77698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 err="1">
              <a:latin typeface="Mulish" panose="020B0604020202020204" charset="0"/>
            </a:rPr>
            <a:t>Studi</a:t>
          </a:r>
          <a:r>
            <a:rPr lang="en-US" sz="1200" b="1" kern="1200" dirty="0">
              <a:latin typeface="Mulish" panose="020B0604020202020204" charset="0"/>
            </a:rPr>
            <a:t> </a:t>
          </a:r>
          <a:r>
            <a:rPr lang="en-US" sz="1200" b="1" kern="1200" dirty="0" err="1">
              <a:latin typeface="Mulish" panose="020B0604020202020204" charset="0"/>
            </a:rPr>
            <a:t>literatur</a:t>
          </a:r>
          <a:endParaRPr lang="en-ID" sz="1200" b="1" kern="1200" dirty="0">
            <a:latin typeface="Mulish" panose="020B0604020202020204" charset="0"/>
          </a:endParaRPr>
        </a:p>
      </dsp:txBody>
      <dsp:txXfrm>
        <a:off x="26934" y="559503"/>
        <a:ext cx="1249467" cy="731475"/>
      </dsp:txXfrm>
    </dsp:sp>
    <dsp:sp modelId="{4FA6C987-E38E-4401-B448-A7164F87C045}">
      <dsp:nvSpPr>
        <dsp:cNvPr id="0" name=""/>
        <dsp:cNvSpPr/>
      </dsp:nvSpPr>
      <dsp:spPr>
        <a:xfrm>
          <a:off x="1428657" y="764663"/>
          <a:ext cx="274536" cy="32115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000" b="1" kern="1200">
            <a:latin typeface="Mulish" panose="020B0604020202020204" charset="0"/>
          </a:endParaRPr>
        </a:p>
      </dsp:txBody>
      <dsp:txXfrm>
        <a:off x="1428657" y="828894"/>
        <a:ext cx="192175" cy="192693"/>
      </dsp:txXfrm>
    </dsp:sp>
    <dsp:sp modelId="{261E2E60-CCB3-4E12-A520-E23CB1AAD0F5}">
      <dsp:nvSpPr>
        <dsp:cNvPr id="0" name=""/>
        <dsp:cNvSpPr/>
      </dsp:nvSpPr>
      <dsp:spPr>
        <a:xfrm>
          <a:off x="1817151" y="536746"/>
          <a:ext cx="1294981" cy="77698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-17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 err="1">
              <a:latin typeface="Mulish" panose="020B0604020202020204" charset="0"/>
            </a:rPr>
            <a:t>Pengumpulan</a:t>
          </a:r>
          <a:r>
            <a:rPr lang="en-US" sz="1200" b="1" kern="1200" dirty="0">
              <a:latin typeface="Mulish" panose="020B0604020202020204" charset="0"/>
            </a:rPr>
            <a:t> data</a:t>
          </a:r>
          <a:endParaRPr lang="en-ID" sz="1200" b="1" kern="1200" dirty="0">
            <a:latin typeface="Mulish" panose="020B0604020202020204" charset="0"/>
          </a:endParaRPr>
        </a:p>
      </dsp:txBody>
      <dsp:txXfrm>
        <a:off x="1839908" y="559503"/>
        <a:ext cx="1249467" cy="731475"/>
      </dsp:txXfrm>
    </dsp:sp>
    <dsp:sp modelId="{47CF9453-4570-4A42-AC75-F19F67FFCA68}">
      <dsp:nvSpPr>
        <dsp:cNvPr id="0" name=""/>
        <dsp:cNvSpPr/>
      </dsp:nvSpPr>
      <dsp:spPr>
        <a:xfrm>
          <a:off x="3241631" y="764663"/>
          <a:ext cx="274536" cy="32115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-235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000" b="1" kern="1200">
            <a:latin typeface="Mulish" panose="020B0604020202020204" charset="0"/>
          </a:endParaRPr>
        </a:p>
      </dsp:txBody>
      <dsp:txXfrm>
        <a:off x="3241631" y="828894"/>
        <a:ext cx="192175" cy="192693"/>
      </dsp:txXfrm>
    </dsp:sp>
    <dsp:sp modelId="{385E0EAE-3C31-44F5-AF43-330792073B27}">
      <dsp:nvSpPr>
        <dsp:cNvPr id="0" name=""/>
        <dsp:cNvSpPr/>
      </dsp:nvSpPr>
      <dsp:spPr>
        <a:xfrm>
          <a:off x="3630126" y="536746"/>
          <a:ext cx="1294981" cy="77698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-35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 err="1">
              <a:latin typeface="Mulish" panose="020B0604020202020204" charset="0"/>
            </a:rPr>
            <a:t>Pengolahan</a:t>
          </a:r>
          <a:r>
            <a:rPr lang="en-US" sz="1200" b="1" kern="1200" dirty="0">
              <a:latin typeface="Mulish" panose="020B0604020202020204" charset="0"/>
            </a:rPr>
            <a:t> data</a:t>
          </a:r>
          <a:endParaRPr lang="en-ID" sz="1200" b="1" kern="1200" dirty="0">
            <a:latin typeface="Mulish" panose="020B0604020202020204" charset="0"/>
          </a:endParaRPr>
        </a:p>
      </dsp:txBody>
      <dsp:txXfrm>
        <a:off x="3652883" y="559503"/>
        <a:ext cx="1249467" cy="731475"/>
      </dsp:txXfrm>
    </dsp:sp>
    <dsp:sp modelId="{58970183-7129-4CB5-A5D8-35D91AFA5011}">
      <dsp:nvSpPr>
        <dsp:cNvPr id="0" name=""/>
        <dsp:cNvSpPr/>
      </dsp:nvSpPr>
      <dsp:spPr>
        <a:xfrm>
          <a:off x="5054606" y="764663"/>
          <a:ext cx="274536" cy="32115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-470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000" b="1" kern="1200">
            <a:latin typeface="Mulish" panose="020B0604020202020204" charset="0"/>
          </a:endParaRPr>
        </a:p>
      </dsp:txBody>
      <dsp:txXfrm>
        <a:off x="5054606" y="828894"/>
        <a:ext cx="192175" cy="192693"/>
      </dsp:txXfrm>
    </dsp:sp>
    <dsp:sp modelId="{25FDD378-CBDF-4B6D-8E4B-E73066DA5A64}">
      <dsp:nvSpPr>
        <dsp:cNvPr id="0" name=""/>
        <dsp:cNvSpPr/>
      </dsp:nvSpPr>
      <dsp:spPr>
        <a:xfrm>
          <a:off x="5443100" y="536746"/>
          <a:ext cx="1294981" cy="77698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-529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 err="1">
              <a:latin typeface="Mulish" panose="020B0604020202020204" charset="0"/>
            </a:rPr>
            <a:t>Pengembangan</a:t>
          </a:r>
          <a:r>
            <a:rPr lang="en-US" sz="1200" b="1" kern="1200" dirty="0">
              <a:latin typeface="Mulish" panose="020B0604020202020204" charset="0"/>
            </a:rPr>
            <a:t> </a:t>
          </a:r>
          <a:r>
            <a:rPr lang="en-US" sz="1200" b="1" kern="1200" dirty="0" err="1">
              <a:latin typeface="Mulish" panose="020B0604020202020204" charset="0"/>
            </a:rPr>
            <a:t>sistem</a:t>
          </a:r>
          <a:endParaRPr lang="en-ID" sz="1200" b="1" kern="1200" dirty="0">
            <a:latin typeface="Mulish" panose="020B0604020202020204" charset="0"/>
          </a:endParaRPr>
        </a:p>
      </dsp:txBody>
      <dsp:txXfrm>
        <a:off x="5465857" y="559503"/>
        <a:ext cx="1249467" cy="731475"/>
      </dsp:txXfrm>
    </dsp:sp>
    <dsp:sp modelId="{C2600612-2D21-4FB5-91FF-FC5D33B310D1}">
      <dsp:nvSpPr>
        <dsp:cNvPr id="0" name=""/>
        <dsp:cNvSpPr/>
      </dsp:nvSpPr>
      <dsp:spPr>
        <a:xfrm>
          <a:off x="6867580" y="764663"/>
          <a:ext cx="274536" cy="32115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-706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000" b="1" kern="1200">
            <a:latin typeface="Mulish" panose="020B0604020202020204" charset="0"/>
          </a:endParaRPr>
        </a:p>
      </dsp:txBody>
      <dsp:txXfrm>
        <a:off x="6867580" y="828894"/>
        <a:ext cx="192175" cy="192693"/>
      </dsp:txXfrm>
    </dsp:sp>
    <dsp:sp modelId="{FCB449E1-EF96-48E1-B01A-442FD9E70AC5}">
      <dsp:nvSpPr>
        <dsp:cNvPr id="0" name=""/>
        <dsp:cNvSpPr/>
      </dsp:nvSpPr>
      <dsp:spPr>
        <a:xfrm>
          <a:off x="7256074" y="536746"/>
          <a:ext cx="1294981" cy="77698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-706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 err="1">
              <a:latin typeface="Mulish" panose="020B0604020202020204" charset="0"/>
            </a:rPr>
            <a:t>Pengujian</a:t>
          </a:r>
          <a:endParaRPr lang="en-ID" sz="1200" b="1" kern="1200" dirty="0">
            <a:latin typeface="Mulish" panose="020B0604020202020204" charset="0"/>
          </a:endParaRPr>
        </a:p>
      </dsp:txBody>
      <dsp:txXfrm>
        <a:off x="7278831" y="559503"/>
        <a:ext cx="1249467" cy="7314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133f6155f6d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133f6155f6d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2907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133f6155f6d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133f6155f6d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0516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133f6155f6d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133f6155f6d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816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133f6155f6d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133f6155f6d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577857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133f6155f6d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133f6155f6d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98284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133f6155f6d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133f6155f6d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84343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133f6155f6d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133f6155f6d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38831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133f6155f6d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133f6155f6d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708469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133f6155f6d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133f6155f6d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487368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133f6155f6d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133f6155f6d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00300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133f6155f6d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133f6155f6d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36164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133f6155f6d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133f6155f6d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22050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133f6155f6d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133f6155f6d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755744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133f6155f6d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133f6155f6d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78160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133f6155f6d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133f6155f6d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32823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133f6155f6d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133f6155f6d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36096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133f6155f6d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133f6155f6d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68147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8927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45950" y="149100"/>
            <a:ext cx="8852100" cy="484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1609200" y="1424875"/>
            <a:ext cx="5925600" cy="2079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7200" b="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1609200" y="3573775"/>
            <a:ext cx="5942700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9"/>
          <p:cNvSpPr txBox="1">
            <a:spLocks noGrp="1"/>
          </p:cNvSpPr>
          <p:nvPr>
            <p:ph type="title"/>
          </p:nvPr>
        </p:nvSpPr>
        <p:spPr>
          <a:xfrm>
            <a:off x="720000" y="1413525"/>
            <a:ext cx="4294800" cy="209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9"/>
          <p:cNvSpPr txBox="1">
            <a:spLocks noGrp="1"/>
          </p:cNvSpPr>
          <p:nvPr>
            <p:ph type="subTitle" idx="1"/>
          </p:nvPr>
        </p:nvSpPr>
        <p:spPr>
          <a:xfrm>
            <a:off x="720000" y="3508800"/>
            <a:ext cx="4294800" cy="10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2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6_1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8"/>
          <p:cNvSpPr/>
          <p:nvPr/>
        </p:nvSpPr>
        <p:spPr>
          <a:xfrm>
            <a:off x="145950" y="149100"/>
            <a:ext cx="8852100" cy="484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70" name="Google Shape;170;p18"/>
          <p:cNvCxnSpPr/>
          <p:nvPr/>
        </p:nvCxnSpPr>
        <p:spPr>
          <a:xfrm>
            <a:off x="382625" y="339563"/>
            <a:ext cx="38034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oval" w="med" len="med"/>
            <a:tailEnd type="none" w="med" len="med"/>
          </a:ln>
        </p:spPr>
      </p:cxnSp>
      <p:sp>
        <p:nvSpPr>
          <p:cNvPr id="171" name="Google Shape;171;p18"/>
          <p:cNvSpPr/>
          <p:nvPr/>
        </p:nvSpPr>
        <p:spPr>
          <a:xfrm>
            <a:off x="4452300" y="219875"/>
            <a:ext cx="239400" cy="239400"/>
          </a:xfrm>
          <a:prstGeom prst="star4">
            <a:avLst>
              <a:gd name="adj" fmla="val 15727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72" name="Google Shape;172;p18"/>
          <p:cNvCxnSpPr/>
          <p:nvPr/>
        </p:nvCxnSpPr>
        <p:spPr>
          <a:xfrm>
            <a:off x="4957925" y="339563"/>
            <a:ext cx="38034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73" name="Google Shape;173;p18"/>
          <p:cNvCxnSpPr/>
          <p:nvPr/>
        </p:nvCxnSpPr>
        <p:spPr>
          <a:xfrm>
            <a:off x="382650" y="4798838"/>
            <a:ext cx="38034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oval" w="med" len="med"/>
            <a:tailEnd type="none" w="med" len="med"/>
          </a:ln>
        </p:spPr>
      </p:cxnSp>
      <p:sp>
        <p:nvSpPr>
          <p:cNvPr id="174" name="Google Shape;174;p18"/>
          <p:cNvSpPr txBox="1">
            <a:spLocks noGrp="1"/>
          </p:cNvSpPr>
          <p:nvPr>
            <p:ph type="sldNum" idx="12"/>
          </p:nvPr>
        </p:nvSpPr>
        <p:spPr>
          <a:xfrm>
            <a:off x="4297650" y="4602875"/>
            <a:ext cx="548700" cy="3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buNone/>
              <a:defRPr>
                <a:solidFill>
                  <a:schemeClr val="dk2"/>
                </a:solidFill>
              </a:defRPr>
            </a:lvl1pPr>
            <a:lvl2pPr lvl="1" algn="ctr" rtl="0">
              <a:buNone/>
              <a:defRPr>
                <a:solidFill>
                  <a:schemeClr val="dk2"/>
                </a:solidFill>
              </a:defRPr>
            </a:lvl2pPr>
            <a:lvl3pPr lvl="2" algn="ctr" rtl="0">
              <a:buNone/>
              <a:defRPr>
                <a:solidFill>
                  <a:schemeClr val="dk2"/>
                </a:solidFill>
              </a:defRPr>
            </a:lvl3pPr>
            <a:lvl4pPr lvl="3" algn="ctr" rtl="0">
              <a:buNone/>
              <a:defRPr>
                <a:solidFill>
                  <a:schemeClr val="dk2"/>
                </a:solidFill>
              </a:defRPr>
            </a:lvl4pPr>
            <a:lvl5pPr lvl="4" algn="ctr" rtl="0">
              <a:buNone/>
              <a:defRPr>
                <a:solidFill>
                  <a:schemeClr val="dk2"/>
                </a:solidFill>
              </a:defRPr>
            </a:lvl5pPr>
            <a:lvl6pPr lvl="5" algn="ctr" rtl="0">
              <a:buNone/>
              <a:defRPr>
                <a:solidFill>
                  <a:schemeClr val="dk2"/>
                </a:solidFill>
              </a:defRPr>
            </a:lvl6pPr>
            <a:lvl7pPr lvl="6" algn="ctr" rtl="0">
              <a:buNone/>
              <a:defRPr>
                <a:solidFill>
                  <a:schemeClr val="dk2"/>
                </a:solidFill>
              </a:defRPr>
            </a:lvl7pPr>
            <a:lvl8pPr lvl="7" algn="ctr" rtl="0">
              <a:buNone/>
              <a:defRPr>
                <a:solidFill>
                  <a:schemeClr val="dk2"/>
                </a:solidFill>
              </a:defRPr>
            </a:lvl8pPr>
            <a:lvl9pPr lvl="8" algn="ctr" rtl="0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75" name="Google Shape;175;p18"/>
          <p:cNvCxnSpPr/>
          <p:nvPr/>
        </p:nvCxnSpPr>
        <p:spPr>
          <a:xfrm>
            <a:off x="4957950" y="4798838"/>
            <a:ext cx="38034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176" name="Google Shape;176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18"/>
          <p:cNvSpPr txBox="1">
            <a:spLocks noGrp="1"/>
          </p:cNvSpPr>
          <p:nvPr>
            <p:ph type="subTitle" idx="1"/>
          </p:nvPr>
        </p:nvSpPr>
        <p:spPr>
          <a:xfrm>
            <a:off x="720025" y="1610942"/>
            <a:ext cx="7704000" cy="5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18"/>
          <p:cNvSpPr txBox="1">
            <a:spLocks noGrp="1"/>
          </p:cNvSpPr>
          <p:nvPr>
            <p:ph type="subTitle" idx="2"/>
          </p:nvPr>
        </p:nvSpPr>
        <p:spPr>
          <a:xfrm>
            <a:off x="720025" y="2731125"/>
            <a:ext cx="77040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18"/>
          <p:cNvSpPr txBox="1">
            <a:spLocks noGrp="1"/>
          </p:cNvSpPr>
          <p:nvPr>
            <p:ph type="subTitle" idx="3"/>
          </p:nvPr>
        </p:nvSpPr>
        <p:spPr>
          <a:xfrm>
            <a:off x="720025" y="3851625"/>
            <a:ext cx="77040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18"/>
          <p:cNvSpPr txBox="1">
            <a:spLocks noGrp="1"/>
          </p:cNvSpPr>
          <p:nvPr>
            <p:ph type="subTitle" idx="4"/>
          </p:nvPr>
        </p:nvSpPr>
        <p:spPr>
          <a:xfrm>
            <a:off x="720025" y="1241274"/>
            <a:ext cx="7704000" cy="393600"/>
          </a:xfrm>
          <a:prstGeom prst="rect">
            <a:avLst/>
          </a:prstGeom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81" name="Google Shape;181;p18"/>
          <p:cNvSpPr txBox="1">
            <a:spLocks noGrp="1"/>
          </p:cNvSpPr>
          <p:nvPr>
            <p:ph type="subTitle" idx="5"/>
          </p:nvPr>
        </p:nvSpPr>
        <p:spPr>
          <a:xfrm>
            <a:off x="720025" y="2350125"/>
            <a:ext cx="7704000" cy="393600"/>
          </a:xfrm>
          <a:prstGeom prst="rect">
            <a:avLst/>
          </a:prstGeom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82" name="Google Shape;182;p18"/>
          <p:cNvSpPr txBox="1">
            <a:spLocks noGrp="1"/>
          </p:cNvSpPr>
          <p:nvPr>
            <p:ph type="subTitle" idx="6"/>
          </p:nvPr>
        </p:nvSpPr>
        <p:spPr>
          <a:xfrm>
            <a:off x="720025" y="3470625"/>
            <a:ext cx="7704000" cy="393600"/>
          </a:xfrm>
          <a:prstGeom prst="rect">
            <a:avLst/>
          </a:prstGeom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7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4"/>
          <p:cNvSpPr/>
          <p:nvPr/>
        </p:nvSpPr>
        <p:spPr>
          <a:xfrm>
            <a:off x="145950" y="149100"/>
            <a:ext cx="8852100" cy="484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2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62" name="Google Shape;262;p24"/>
          <p:cNvCxnSpPr/>
          <p:nvPr/>
        </p:nvCxnSpPr>
        <p:spPr>
          <a:xfrm>
            <a:off x="382625" y="339563"/>
            <a:ext cx="38034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oval" w="med" len="med"/>
            <a:tailEnd type="none" w="med" len="med"/>
          </a:ln>
        </p:spPr>
      </p:cxnSp>
      <p:sp>
        <p:nvSpPr>
          <p:cNvPr id="263" name="Google Shape;263;p24"/>
          <p:cNvSpPr/>
          <p:nvPr/>
        </p:nvSpPr>
        <p:spPr>
          <a:xfrm>
            <a:off x="4452300" y="219875"/>
            <a:ext cx="239400" cy="239400"/>
          </a:xfrm>
          <a:prstGeom prst="star4">
            <a:avLst>
              <a:gd name="adj" fmla="val 15727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64" name="Google Shape;264;p24"/>
          <p:cNvCxnSpPr/>
          <p:nvPr/>
        </p:nvCxnSpPr>
        <p:spPr>
          <a:xfrm>
            <a:off x="4957925" y="339563"/>
            <a:ext cx="38034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65" name="Google Shape;265;p24"/>
          <p:cNvCxnSpPr/>
          <p:nvPr/>
        </p:nvCxnSpPr>
        <p:spPr>
          <a:xfrm>
            <a:off x="382650" y="4798838"/>
            <a:ext cx="38034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oval" w="med" len="med"/>
            <a:tailEnd type="none" w="med" len="med"/>
          </a:ln>
        </p:spPr>
      </p:cxnSp>
      <p:sp>
        <p:nvSpPr>
          <p:cNvPr id="266" name="Google Shape;266;p24"/>
          <p:cNvSpPr txBox="1">
            <a:spLocks noGrp="1"/>
          </p:cNvSpPr>
          <p:nvPr>
            <p:ph type="sldNum" idx="2"/>
          </p:nvPr>
        </p:nvSpPr>
        <p:spPr>
          <a:xfrm>
            <a:off x="4297650" y="4602875"/>
            <a:ext cx="548700" cy="3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buNone/>
              <a:defRPr>
                <a:solidFill>
                  <a:schemeClr val="lt1"/>
                </a:solidFill>
              </a:defRPr>
            </a:lvl1pPr>
            <a:lvl2pPr lvl="1" algn="ctr" rtl="0">
              <a:buNone/>
              <a:defRPr>
                <a:solidFill>
                  <a:schemeClr val="lt1"/>
                </a:solidFill>
              </a:defRPr>
            </a:lvl2pPr>
            <a:lvl3pPr lvl="2" algn="ctr" rtl="0">
              <a:buNone/>
              <a:defRPr>
                <a:solidFill>
                  <a:schemeClr val="lt1"/>
                </a:solidFill>
              </a:defRPr>
            </a:lvl3pPr>
            <a:lvl4pPr lvl="3" algn="ctr" rtl="0">
              <a:buNone/>
              <a:defRPr>
                <a:solidFill>
                  <a:schemeClr val="lt1"/>
                </a:solidFill>
              </a:defRPr>
            </a:lvl4pPr>
            <a:lvl5pPr lvl="4" algn="ctr" rtl="0">
              <a:buNone/>
              <a:defRPr>
                <a:solidFill>
                  <a:schemeClr val="lt1"/>
                </a:solidFill>
              </a:defRPr>
            </a:lvl5pPr>
            <a:lvl6pPr lvl="5" algn="ctr" rtl="0">
              <a:buNone/>
              <a:defRPr>
                <a:solidFill>
                  <a:schemeClr val="lt1"/>
                </a:solidFill>
              </a:defRPr>
            </a:lvl6pPr>
            <a:lvl7pPr lvl="6" algn="ctr" rtl="0">
              <a:buNone/>
              <a:defRPr>
                <a:solidFill>
                  <a:schemeClr val="lt1"/>
                </a:solidFill>
              </a:defRPr>
            </a:lvl7pPr>
            <a:lvl8pPr lvl="7" algn="ctr" rtl="0">
              <a:buNone/>
              <a:defRPr>
                <a:solidFill>
                  <a:schemeClr val="lt1"/>
                </a:solidFill>
              </a:defRPr>
            </a:lvl8pPr>
            <a:lvl9pPr lvl="8" algn="ctr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67" name="Google Shape;267;p24"/>
          <p:cNvCxnSpPr/>
          <p:nvPr/>
        </p:nvCxnSpPr>
        <p:spPr>
          <a:xfrm>
            <a:off x="4957950" y="4798838"/>
            <a:ext cx="38034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8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0" name="Google Shape;270;p25"/>
          <p:cNvSpPr/>
          <p:nvPr/>
        </p:nvSpPr>
        <p:spPr>
          <a:xfrm>
            <a:off x="145950" y="149100"/>
            <a:ext cx="8852100" cy="484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71" name="Google Shape;271;p25"/>
          <p:cNvCxnSpPr/>
          <p:nvPr/>
        </p:nvCxnSpPr>
        <p:spPr>
          <a:xfrm>
            <a:off x="382625" y="339563"/>
            <a:ext cx="38034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oval" w="med" len="med"/>
            <a:tailEnd type="none" w="med" len="med"/>
          </a:ln>
        </p:spPr>
      </p:cxnSp>
      <p:sp>
        <p:nvSpPr>
          <p:cNvPr id="272" name="Google Shape;272;p25"/>
          <p:cNvSpPr/>
          <p:nvPr/>
        </p:nvSpPr>
        <p:spPr>
          <a:xfrm>
            <a:off x="4452300" y="219875"/>
            <a:ext cx="239400" cy="239400"/>
          </a:xfrm>
          <a:prstGeom prst="star4">
            <a:avLst>
              <a:gd name="adj" fmla="val 15727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73" name="Google Shape;273;p25"/>
          <p:cNvCxnSpPr/>
          <p:nvPr/>
        </p:nvCxnSpPr>
        <p:spPr>
          <a:xfrm>
            <a:off x="4957925" y="339563"/>
            <a:ext cx="38034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74" name="Google Shape;274;p25"/>
          <p:cNvCxnSpPr/>
          <p:nvPr/>
        </p:nvCxnSpPr>
        <p:spPr>
          <a:xfrm rot="10800000" flipH="1">
            <a:off x="347659" y="4749851"/>
            <a:ext cx="8448600" cy="330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"/>
              <a:buNone/>
              <a:defRPr sz="3000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"/>
              <a:buNone/>
              <a:defRPr sz="3000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"/>
              <a:buNone/>
              <a:defRPr sz="3000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"/>
              <a:buNone/>
              <a:defRPr sz="3000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"/>
              <a:buNone/>
              <a:defRPr sz="3000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"/>
              <a:buNone/>
              <a:defRPr sz="3000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"/>
              <a:buNone/>
              <a:defRPr sz="3000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"/>
              <a:buNone/>
              <a:defRPr sz="3000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"/>
              <a:buNone/>
              <a:defRPr sz="3000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400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Char char="●"/>
              <a:defRPr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Char char="○"/>
              <a:defRPr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Char char="■"/>
              <a:defRPr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Char char="●"/>
              <a:defRPr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Char char="○"/>
              <a:defRPr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Char char="■"/>
              <a:defRPr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Char char="●"/>
              <a:defRPr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Char char="○"/>
              <a:defRPr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ulish"/>
              <a:buChar char="■"/>
              <a:defRPr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lvl="1" algn="r">
              <a:buNone/>
              <a:defRPr sz="13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lvl="2" algn="r">
              <a:buNone/>
              <a:defRPr sz="13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lvl="3" algn="r">
              <a:buNone/>
              <a:defRPr sz="13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lvl="4" algn="r">
              <a:buNone/>
              <a:defRPr sz="13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lvl="5" algn="r">
              <a:buNone/>
              <a:defRPr sz="13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lvl="6" algn="r">
              <a:buNone/>
              <a:defRPr sz="13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lvl="7" algn="r">
              <a:buNone/>
              <a:defRPr sz="13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lvl="8" algn="r">
              <a:buNone/>
              <a:defRPr sz="13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5" r:id="rId2"/>
    <p:sldLayoutId id="2147483658" r:id="rId3"/>
    <p:sldLayoutId id="2147483664" r:id="rId4"/>
    <p:sldLayoutId id="2147483670" r:id="rId5"/>
    <p:sldLayoutId id="2147483671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9"/>
          <p:cNvSpPr txBox="1">
            <a:spLocks noGrp="1"/>
          </p:cNvSpPr>
          <p:nvPr>
            <p:ph type="ctrTitle"/>
          </p:nvPr>
        </p:nvSpPr>
        <p:spPr>
          <a:xfrm>
            <a:off x="1609200" y="616611"/>
            <a:ext cx="5925600" cy="207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/>
              <a:t>Sistem</a:t>
            </a:r>
            <a:r>
              <a:rPr lang="en-US" sz="3200" b="1" dirty="0"/>
              <a:t> Rekomendasi </a:t>
            </a:r>
            <a:r>
              <a:rPr lang="en-US" sz="3200" b="1" dirty="0" err="1"/>
              <a:t>Resep</a:t>
            </a:r>
            <a:r>
              <a:rPr lang="en-US" sz="3200" b="1" dirty="0"/>
              <a:t> </a:t>
            </a:r>
            <a:r>
              <a:rPr lang="en-US" sz="3200" b="1" dirty="0" err="1"/>
              <a:t>Berdasarkan</a:t>
            </a:r>
            <a:r>
              <a:rPr lang="en-US" sz="3200" b="1" dirty="0"/>
              <a:t> </a:t>
            </a:r>
            <a:r>
              <a:rPr lang="en-US" sz="3200" b="1" dirty="0" err="1"/>
              <a:t>Persediaan</a:t>
            </a:r>
            <a:r>
              <a:rPr lang="en-US" sz="3200" b="1" dirty="0"/>
              <a:t> </a:t>
            </a:r>
            <a:r>
              <a:rPr lang="en-US" sz="3200" b="1" dirty="0" err="1"/>
              <a:t>Bahan</a:t>
            </a:r>
            <a:r>
              <a:rPr lang="en-US" sz="3200" b="1" dirty="0"/>
              <a:t> dan </a:t>
            </a:r>
            <a:r>
              <a:rPr lang="en-US" sz="3200" b="1" dirty="0" err="1"/>
              <a:t>Preferensi</a:t>
            </a:r>
            <a:r>
              <a:rPr lang="en-US" sz="3200" b="1" dirty="0"/>
              <a:t> </a:t>
            </a:r>
            <a:r>
              <a:rPr lang="en-US" sz="3200" b="1" dirty="0" err="1"/>
              <a:t>Pengguna</a:t>
            </a:r>
            <a:endParaRPr lang="en-ID" sz="2400" b="1" dirty="0">
              <a:solidFill>
                <a:schemeClr val="dk2"/>
              </a:solidFill>
            </a:endParaRPr>
          </a:p>
        </p:txBody>
      </p:sp>
      <p:sp>
        <p:nvSpPr>
          <p:cNvPr id="286" name="Google Shape;286;p29"/>
          <p:cNvSpPr txBox="1">
            <a:spLocks noGrp="1"/>
          </p:cNvSpPr>
          <p:nvPr>
            <p:ph type="subTitle" idx="1"/>
          </p:nvPr>
        </p:nvSpPr>
        <p:spPr>
          <a:xfrm>
            <a:off x="1600650" y="2855318"/>
            <a:ext cx="59427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Nabilah Argyanti </a:t>
            </a:r>
            <a:r>
              <a:rPr lang="en-US" dirty="0" err="1"/>
              <a:t>Ardyningrum</a:t>
            </a:r>
            <a:endParaRPr dirty="0"/>
          </a:p>
        </p:txBody>
      </p:sp>
      <p:sp>
        <p:nvSpPr>
          <p:cNvPr id="2" name="Google Shape;286;p29">
            <a:extLst>
              <a:ext uri="{FF2B5EF4-FFF2-40B4-BE49-F238E27FC236}">
                <a16:creationId xmlns:a16="http://schemas.microsoft.com/office/drawing/2014/main" id="{BD90C985-1E4D-9C3D-E732-B6F72CC48184}"/>
              </a:ext>
            </a:extLst>
          </p:cNvPr>
          <p:cNvSpPr txBox="1">
            <a:spLocks/>
          </p:cNvSpPr>
          <p:nvPr/>
        </p:nvSpPr>
        <p:spPr>
          <a:xfrm>
            <a:off x="299807" y="3821314"/>
            <a:ext cx="4468135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6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sh"/>
              <a:buNone/>
              <a:defRPr sz="18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sh"/>
              <a:buNone/>
              <a:defRPr sz="18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sh"/>
              <a:buNone/>
              <a:defRPr sz="18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sh"/>
              <a:buNone/>
              <a:defRPr sz="18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sh"/>
              <a:buNone/>
              <a:defRPr sz="18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sh"/>
              <a:buNone/>
              <a:defRPr sz="18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sh"/>
              <a:buNone/>
              <a:defRPr sz="18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sh"/>
              <a:buNone/>
              <a:defRPr sz="18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en-US" b="1" dirty="0" err="1"/>
              <a:t>Pembimbing</a:t>
            </a:r>
            <a:r>
              <a:rPr lang="en-US" b="1" dirty="0"/>
              <a:t> 1</a:t>
            </a:r>
          </a:p>
          <a:p>
            <a:pPr marL="0" indent="0" algn="l">
              <a:lnSpc>
                <a:spcPct val="150000"/>
              </a:lnSpc>
            </a:pPr>
            <a:r>
              <a:rPr lang="en-US" dirty="0"/>
              <a:t>Yan Watequlis </a:t>
            </a:r>
            <a:r>
              <a:rPr lang="en-US" dirty="0" err="1"/>
              <a:t>Syaifudin</a:t>
            </a:r>
            <a:r>
              <a:rPr lang="en-US" dirty="0"/>
              <a:t>, S.T., M.M.T. Ph.D.</a:t>
            </a:r>
          </a:p>
        </p:txBody>
      </p:sp>
      <p:sp>
        <p:nvSpPr>
          <p:cNvPr id="3" name="Google Shape;286;p29">
            <a:extLst>
              <a:ext uri="{FF2B5EF4-FFF2-40B4-BE49-F238E27FC236}">
                <a16:creationId xmlns:a16="http://schemas.microsoft.com/office/drawing/2014/main" id="{2BCD12B8-4168-A3FC-534C-B579BAFAFF12}"/>
              </a:ext>
            </a:extLst>
          </p:cNvPr>
          <p:cNvSpPr txBox="1">
            <a:spLocks/>
          </p:cNvSpPr>
          <p:nvPr/>
        </p:nvSpPr>
        <p:spPr>
          <a:xfrm>
            <a:off x="4465865" y="3821314"/>
            <a:ext cx="4468135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6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sh"/>
              <a:buNone/>
              <a:defRPr sz="18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sh"/>
              <a:buNone/>
              <a:defRPr sz="18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sh"/>
              <a:buNone/>
              <a:defRPr sz="18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sh"/>
              <a:buNone/>
              <a:defRPr sz="18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sh"/>
              <a:buNone/>
              <a:defRPr sz="18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sh"/>
              <a:buNone/>
              <a:defRPr sz="18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sh"/>
              <a:buNone/>
              <a:defRPr sz="18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sh"/>
              <a:buNone/>
              <a:defRPr sz="18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 algn="r">
              <a:lnSpc>
                <a:spcPct val="150000"/>
              </a:lnSpc>
            </a:pPr>
            <a:r>
              <a:rPr lang="en-US" b="1" dirty="0" err="1"/>
              <a:t>Pembimbing</a:t>
            </a:r>
            <a:r>
              <a:rPr lang="en-US" b="1" dirty="0"/>
              <a:t> 2</a:t>
            </a:r>
          </a:p>
          <a:p>
            <a:pPr marL="0" indent="0" algn="r">
              <a:lnSpc>
                <a:spcPct val="150000"/>
              </a:lnSpc>
            </a:pPr>
            <a:r>
              <a:rPr lang="en-US" dirty="0"/>
              <a:t>Dwi </a:t>
            </a:r>
            <a:r>
              <a:rPr lang="en-US" dirty="0" err="1"/>
              <a:t>Puspitasari</a:t>
            </a:r>
            <a:r>
              <a:rPr lang="en-US" dirty="0"/>
              <a:t>, </a:t>
            </a:r>
            <a:r>
              <a:rPr lang="en-US" dirty="0" err="1"/>
              <a:t>S.Kom</a:t>
            </a:r>
            <a:r>
              <a:rPr lang="en-US" dirty="0"/>
              <a:t>., </a:t>
            </a:r>
            <a:r>
              <a:rPr lang="en-US" dirty="0" err="1"/>
              <a:t>M.Kom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Pendahuluan</a:t>
            </a:r>
            <a:endParaRPr dirty="0"/>
          </a:p>
        </p:txBody>
      </p:sp>
      <p:sp>
        <p:nvSpPr>
          <p:cNvPr id="348" name="Google Shape;348;p33"/>
          <p:cNvSpPr txBox="1">
            <a:spLocks noGrp="1"/>
          </p:cNvSpPr>
          <p:nvPr>
            <p:ph type="sldNum" idx="12"/>
          </p:nvPr>
        </p:nvSpPr>
        <p:spPr>
          <a:xfrm>
            <a:off x="4297650" y="4602875"/>
            <a:ext cx="548700" cy="3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18" name="Google Shape;343;p33">
            <a:extLst>
              <a:ext uri="{FF2B5EF4-FFF2-40B4-BE49-F238E27FC236}">
                <a16:creationId xmlns:a16="http://schemas.microsoft.com/office/drawing/2014/main" id="{ED6BF8EE-E897-44EE-85B7-F9294A5BD035}"/>
              </a:ext>
            </a:extLst>
          </p:cNvPr>
          <p:cNvSpPr txBox="1">
            <a:spLocks/>
          </p:cNvSpPr>
          <p:nvPr/>
        </p:nvSpPr>
        <p:spPr>
          <a:xfrm>
            <a:off x="6670221" y="1158650"/>
            <a:ext cx="2130878" cy="2709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dirty="0" err="1"/>
              <a:t>Memasak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resep</a:t>
            </a:r>
            <a:r>
              <a:rPr lang="en-US" dirty="0"/>
              <a:t> </a:t>
            </a:r>
            <a:r>
              <a:rPr lang="en-US" dirty="0" err="1"/>
              <a:t>melibatkan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proses, </a:t>
            </a:r>
            <a:r>
              <a:rPr lang="en-US" dirty="0" err="1"/>
              <a:t>mulai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menyiapkan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dan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preferensi</a:t>
            </a:r>
            <a:r>
              <a:rPr lang="en-US" dirty="0"/>
              <a:t> </a:t>
            </a:r>
            <a:r>
              <a:rPr lang="en-US" dirty="0" err="1"/>
              <a:t>pribadi</a:t>
            </a:r>
            <a:r>
              <a:rPr lang="en-US" dirty="0"/>
              <a:t>,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dilanjutkan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resep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dipilih</a:t>
            </a:r>
            <a:r>
              <a:rPr lang="en-US" dirty="0"/>
              <a:t>.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dipilih</a:t>
            </a:r>
            <a:r>
              <a:rPr lang="en-US" dirty="0"/>
              <a:t>, </a:t>
            </a:r>
            <a:r>
              <a:rPr lang="en-US" dirty="0" err="1"/>
              <a:t>makanan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dimasak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resep</a:t>
            </a:r>
            <a:r>
              <a:rPr lang="en-US" dirty="0"/>
              <a:t> dan </a:t>
            </a:r>
            <a:r>
              <a:rPr lang="en-US" dirty="0" err="1"/>
              <a:t>disajikan</a:t>
            </a:r>
            <a:r>
              <a:rPr lang="en-US" dirty="0"/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34622F-0826-D804-8942-473F4B1FED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000" y="1305608"/>
            <a:ext cx="5731330" cy="2919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259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3"/>
          <p:cNvSpPr txBox="1">
            <a:spLocks noGrp="1"/>
          </p:cNvSpPr>
          <p:nvPr>
            <p:ph type="title"/>
          </p:nvPr>
        </p:nvSpPr>
        <p:spPr>
          <a:xfrm>
            <a:off x="679879" y="399102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Permasalahan</a:t>
            </a:r>
            <a:endParaRPr dirty="0"/>
          </a:p>
        </p:txBody>
      </p:sp>
      <p:sp>
        <p:nvSpPr>
          <p:cNvPr id="348" name="Google Shape;348;p33"/>
          <p:cNvSpPr txBox="1">
            <a:spLocks noGrp="1"/>
          </p:cNvSpPr>
          <p:nvPr>
            <p:ph type="sldNum" idx="12"/>
          </p:nvPr>
        </p:nvSpPr>
        <p:spPr>
          <a:xfrm>
            <a:off x="4297650" y="4602875"/>
            <a:ext cx="548700" cy="3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18" name="Google Shape;343;p33">
            <a:extLst>
              <a:ext uri="{FF2B5EF4-FFF2-40B4-BE49-F238E27FC236}">
                <a16:creationId xmlns:a16="http://schemas.microsoft.com/office/drawing/2014/main" id="{ED6BF8EE-E897-44EE-85B7-F9294A5BD035}"/>
              </a:ext>
            </a:extLst>
          </p:cNvPr>
          <p:cNvSpPr txBox="1">
            <a:spLocks/>
          </p:cNvSpPr>
          <p:nvPr/>
        </p:nvSpPr>
        <p:spPr>
          <a:xfrm>
            <a:off x="5965850" y="1102430"/>
            <a:ext cx="2458150" cy="3167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dirty="0" err="1"/>
              <a:t>Sebelum</a:t>
            </a:r>
            <a:r>
              <a:rPr lang="en-US" dirty="0"/>
              <a:t> </a:t>
            </a:r>
            <a:r>
              <a:rPr lang="en-US" dirty="0" err="1"/>
              <a:t>memilih</a:t>
            </a:r>
            <a:r>
              <a:rPr lang="en-US" dirty="0"/>
              <a:t> </a:t>
            </a:r>
            <a:r>
              <a:rPr lang="en-US" dirty="0" err="1"/>
              <a:t>resep</a:t>
            </a:r>
            <a:r>
              <a:rPr lang="en-US" dirty="0"/>
              <a:t> yang </a:t>
            </a:r>
            <a:r>
              <a:rPr lang="en-US" dirty="0" err="1"/>
              <a:t>tepat</a:t>
            </a:r>
            <a:r>
              <a:rPr lang="en-US" dirty="0"/>
              <a:t>, orang-orang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mempertimbangkan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masak</a:t>
            </a:r>
            <a:r>
              <a:rPr lang="en-US" dirty="0"/>
              <a:t>, </a:t>
            </a:r>
            <a:r>
              <a:rPr lang="en-US" dirty="0" err="1"/>
              <a:t>bahan</a:t>
            </a:r>
            <a:r>
              <a:rPr lang="en-US" dirty="0"/>
              <a:t> yang </a:t>
            </a:r>
            <a:r>
              <a:rPr lang="en-US" dirty="0" err="1"/>
              <a:t>tersedia</a:t>
            </a:r>
            <a:r>
              <a:rPr lang="en-US" dirty="0"/>
              <a:t>, dan </a:t>
            </a:r>
            <a:r>
              <a:rPr lang="en-US" dirty="0" err="1"/>
              <a:t>preferensi</a:t>
            </a:r>
            <a:r>
              <a:rPr lang="en-US" dirty="0"/>
              <a:t> </a:t>
            </a:r>
            <a:r>
              <a:rPr lang="en-US" dirty="0" err="1"/>
              <a:t>pribadi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. </a:t>
            </a:r>
            <a:r>
              <a:rPr lang="en-US" dirty="0" err="1"/>
              <a:t>Namun</a:t>
            </a:r>
            <a:r>
              <a:rPr lang="en-US" dirty="0"/>
              <a:t>, </a:t>
            </a:r>
            <a:r>
              <a:rPr lang="en-US" dirty="0" err="1"/>
              <a:t>seringkali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mengalami</a:t>
            </a:r>
            <a:r>
              <a:rPr lang="en-US" dirty="0"/>
              <a:t> </a:t>
            </a:r>
            <a:r>
              <a:rPr lang="en-US" dirty="0" err="1"/>
              <a:t>kebingungan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masakan</a:t>
            </a:r>
            <a:r>
              <a:rPr lang="en-US" dirty="0"/>
              <a:t> </a:t>
            </a:r>
            <a:r>
              <a:rPr lang="en-US" dirty="0" err="1"/>
              <a:t>apa</a:t>
            </a:r>
            <a:r>
              <a:rPr lang="en-US" dirty="0"/>
              <a:t> yang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masak</a:t>
            </a:r>
            <a:r>
              <a:rPr lang="en-US" dirty="0"/>
              <a:t>, </a:t>
            </a:r>
            <a:r>
              <a:rPr lang="en-US" dirty="0" err="1"/>
              <a:t>bahan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, dan </a:t>
            </a:r>
            <a:r>
              <a:rPr lang="en-US" dirty="0" err="1"/>
              <a:t>selera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.</a:t>
            </a:r>
          </a:p>
        </p:txBody>
      </p:sp>
      <p:pic>
        <p:nvPicPr>
          <p:cNvPr id="3" name="Picture 2" descr="A screenshot of a video game&#10;&#10;Description automatically generated">
            <a:extLst>
              <a:ext uri="{FF2B5EF4-FFF2-40B4-BE49-F238E27FC236}">
                <a16:creationId xmlns:a16="http://schemas.microsoft.com/office/drawing/2014/main" id="{E7AD685D-B5BD-DBAC-DCCD-2F7CE0C8F6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879" y="971802"/>
            <a:ext cx="4807365" cy="3797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898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Solusi</a:t>
            </a:r>
            <a:endParaRPr dirty="0"/>
          </a:p>
        </p:txBody>
      </p:sp>
      <p:sp>
        <p:nvSpPr>
          <p:cNvPr id="348" name="Google Shape;348;p33"/>
          <p:cNvSpPr txBox="1">
            <a:spLocks noGrp="1"/>
          </p:cNvSpPr>
          <p:nvPr>
            <p:ph type="sldNum" idx="12"/>
          </p:nvPr>
        </p:nvSpPr>
        <p:spPr>
          <a:xfrm>
            <a:off x="4297650" y="4602875"/>
            <a:ext cx="548700" cy="3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15" name="Picture 14" descr="A screen shot of a video game&#10;&#10;Description automatically generated">
            <a:extLst>
              <a:ext uri="{FF2B5EF4-FFF2-40B4-BE49-F238E27FC236}">
                <a16:creationId xmlns:a16="http://schemas.microsoft.com/office/drawing/2014/main" id="{55487088-F21A-6CE5-4831-D30546962D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9796" y="1168471"/>
            <a:ext cx="4566304" cy="2731977"/>
          </a:xfrm>
          <a:prstGeom prst="rect">
            <a:avLst/>
          </a:prstGeom>
        </p:spPr>
      </p:pic>
      <p:sp>
        <p:nvSpPr>
          <p:cNvPr id="16" name="Google Shape;343;p33">
            <a:extLst>
              <a:ext uri="{FF2B5EF4-FFF2-40B4-BE49-F238E27FC236}">
                <a16:creationId xmlns:a16="http://schemas.microsoft.com/office/drawing/2014/main" id="{C2FFB465-C60B-BB1D-1A70-29438600063C}"/>
              </a:ext>
            </a:extLst>
          </p:cNvPr>
          <p:cNvSpPr txBox="1">
            <a:spLocks/>
          </p:cNvSpPr>
          <p:nvPr/>
        </p:nvSpPr>
        <p:spPr>
          <a:xfrm>
            <a:off x="720000" y="932777"/>
            <a:ext cx="3680292" cy="1454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rekomendasi</a:t>
            </a:r>
            <a:r>
              <a:rPr lang="en-US" dirty="0"/>
              <a:t> </a:t>
            </a:r>
            <a:r>
              <a:rPr lang="en-US" dirty="0" err="1"/>
              <a:t>resep</a:t>
            </a:r>
            <a:r>
              <a:rPr lang="en-US" dirty="0"/>
              <a:t> </a:t>
            </a:r>
            <a:r>
              <a:rPr lang="en-US" dirty="0" err="1"/>
              <a:t>berdasarkan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Bahan</a:t>
            </a:r>
            <a:r>
              <a:rPr lang="en-US" dirty="0"/>
              <a:t>: content-based filtering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Preferensi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: item-based collaborative filtering</a:t>
            </a:r>
          </a:p>
        </p:txBody>
      </p:sp>
      <p:sp>
        <p:nvSpPr>
          <p:cNvPr id="2" name="Google Shape;341;p33">
            <a:extLst>
              <a:ext uri="{FF2B5EF4-FFF2-40B4-BE49-F238E27FC236}">
                <a16:creationId xmlns:a16="http://schemas.microsoft.com/office/drawing/2014/main" id="{36D10243-C315-E6DE-B830-8FEB293AAA5B}"/>
              </a:ext>
            </a:extLst>
          </p:cNvPr>
          <p:cNvSpPr txBox="1">
            <a:spLocks/>
          </p:cNvSpPr>
          <p:nvPr/>
        </p:nvSpPr>
        <p:spPr>
          <a:xfrm>
            <a:off x="720000" y="2248110"/>
            <a:ext cx="2192533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"/>
              <a:buNone/>
              <a:defRPr sz="3000" b="1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"/>
              <a:buNone/>
              <a:defRPr sz="3000" b="1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"/>
              <a:buNone/>
              <a:defRPr sz="3000" b="1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"/>
              <a:buNone/>
              <a:defRPr sz="3000" b="1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"/>
              <a:buNone/>
              <a:defRPr sz="3000" b="1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"/>
              <a:buNone/>
              <a:defRPr sz="3000" b="1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"/>
              <a:buNone/>
              <a:defRPr sz="3000" b="1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"/>
              <a:buNone/>
              <a:defRPr sz="3000" b="1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"/>
              <a:buNone/>
              <a:defRPr sz="3000" b="1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r>
              <a:rPr lang="en-ID" dirty="0" err="1"/>
              <a:t>Tujuan</a:t>
            </a:r>
            <a:endParaRPr lang="en-ID" dirty="0"/>
          </a:p>
        </p:txBody>
      </p:sp>
      <p:sp>
        <p:nvSpPr>
          <p:cNvPr id="3" name="Google Shape;343;p33">
            <a:extLst>
              <a:ext uri="{FF2B5EF4-FFF2-40B4-BE49-F238E27FC236}">
                <a16:creationId xmlns:a16="http://schemas.microsoft.com/office/drawing/2014/main" id="{6FE7F837-A4CA-25E8-36BE-F241DE0B95DF}"/>
              </a:ext>
            </a:extLst>
          </p:cNvPr>
          <p:cNvSpPr txBox="1">
            <a:spLocks/>
          </p:cNvSpPr>
          <p:nvPr/>
        </p:nvSpPr>
        <p:spPr>
          <a:xfrm>
            <a:off x="720000" y="2820810"/>
            <a:ext cx="3680292" cy="1562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Menciptakan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rekomendasi</a:t>
            </a:r>
            <a:r>
              <a:rPr lang="en-US" dirty="0"/>
              <a:t> </a:t>
            </a:r>
            <a:r>
              <a:rPr lang="en-US" dirty="0" err="1"/>
              <a:t>resep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ketersediaan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dan </a:t>
            </a:r>
            <a:r>
              <a:rPr lang="en-US" dirty="0" err="1"/>
              <a:t>preferensi</a:t>
            </a:r>
            <a:r>
              <a:rPr lang="en-US" dirty="0"/>
              <a:t> </a:t>
            </a:r>
            <a:r>
              <a:rPr lang="en-US" dirty="0" err="1"/>
              <a:t>pengguna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Memaksimalkan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yang </a:t>
            </a:r>
            <a:r>
              <a:rPr lang="en-US" dirty="0" err="1"/>
              <a:t>dimiliki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rekomendasi</a:t>
            </a:r>
            <a:r>
              <a:rPr lang="en-US" dirty="0"/>
              <a:t> </a:t>
            </a:r>
            <a:r>
              <a:rPr lang="en-US" dirty="0" err="1"/>
              <a:t>resep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selera</a:t>
            </a:r>
            <a:r>
              <a:rPr lang="en-US" dirty="0"/>
              <a:t> </a:t>
            </a:r>
            <a:r>
              <a:rPr lang="en-US" dirty="0" err="1"/>
              <a:t>pengguna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312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Tahapan Penelitian</a:t>
            </a:r>
            <a:endParaRPr dirty="0"/>
          </a:p>
        </p:txBody>
      </p:sp>
      <p:sp>
        <p:nvSpPr>
          <p:cNvPr id="348" name="Google Shape;348;p33"/>
          <p:cNvSpPr txBox="1">
            <a:spLocks noGrp="1"/>
          </p:cNvSpPr>
          <p:nvPr>
            <p:ph type="sldNum" idx="12"/>
          </p:nvPr>
        </p:nvSpPr>
        <p:spPr>
          <a:xfrm>
            <a:off x="4297650" y="4602875"/>
            <a:ext cx="548700" cy="3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E74BB0F-81A6-3272-AC77-17798A4967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1358553"/>
              </p:ext>
            </p:extLst>
          </p:nvPr>
        </p:nvGraphicFramePr>
        <p:xfrm>
          <a:off x="294383" y="1017725"/>
          <a:ext cx="8555234" cy="1850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Google Shape;343;p33">
            <a:extLst>
              <a:ext uri="{FF2B5EF4-FFF2-40B4-BE49-F238E27FC236}">
                <a16:creationId xmlns:a16="http://schemas.microsoft.com/office/drawing/2014/main" id="{23EB6648-0DDC-0ED1-E2BC-693E27CAEB14}"/>
              </a:ext>
            </a:extLst>
          </p:cNvPr>
          <p:cNvSpPr txBox="1">
            <a:spLocks/>
          </p:cNvSpPr>
          <p:nvPr/>
        </p:nvSpPr>
        <p:spPr>
          <a:xfrm>
            <a:off x="616789" y="2724061"/>
            <a:ext cx="7910422" cy="1309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/>
              <a:t>Studi</a:t>
            </a:r>
            <a:r>
              <a:rPr lang="en-US" sz="1600" dirty="0"/>
              <a:t> </a:t>
            </a:r>
            <a:r>
              <a:rPr lang="en-US" sz="1600" dirty="0" err="1"/>
              <a:t>literatur</a:t>
            </a:r>
            <a:r>
              <a:rPr lang="en-US" sz="1600" dirty="0"/>
              <a:t>: </a:t>
            </a:r>
            <a:r>
              <a:rPr lang="en-US" sz="1600" dirty="0" err="1"/>
              <a:t>menemukan</a:t>
            </a:r>
            <a:r>
              <a:rPr lang="en-US" sz="1600" dirty="0"/>
              <a:t> </a:t>
            </a:r>
            <a:r>
              <a:rPr lang="en-US" sz="1600" dirty="0" err="1"/>
              <a:t>referensi</a:t>
            </a:r>
            <a:r>
              <a:rPr lang="en-US" sz="1600" dirty="0"/>
              <a:t> yang </a:t>
            </a:r>
            <a:r>
              <a:rPr lang="en-US" sz="1600" dirty="0" err="1"/>
              <a:t>cocok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melakukan</a:t>
            </a:r>
            <a:r>
              <a:rPr lang="en-US" sz="1600" dirty="0"/>
              <a:t> </a:t>
            </a:r>
            <a:r>
              <a:rPr lang="en-US" sz="1600" dirty="0" err="1"/>
              <a:t>penelitian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/>
              <a:t>Pengumpulan</a:t>
            </a:r>
            <a:r>
              <a:rPr lang="en-US" sz="1600" dirty="0"/>
              <a:t> data: </a:t>
            </a:r>
            <a:r>
              <a:rPr lang="en-US" sz="1600" dirty="0" err="1"/>
              <a:t>pengambilan</a:t>
            </a:r>
            <a:r>
              <a:rPr lang="en-US" sz="1600" dirty="0"/>
              <a:t> data </a:t>
            </a:r>
            <a:r>
              <a:rPr lang="en-US" sz="1600" dirty="0" err="1"/>
              <a:t>resep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/>
              <a:t>Pengolahan</a:t>
            </a:r>
            <a:r>
              <a:rPr lang="en-US" sz="1600" dirty="0"/>
              <a:t> data: text preprocessing, </a:t>
            </a:r>
            <a:r>
              <a:rPr lang="en-US" sz="1600" dirty="0" err="1"/>
              <a:t>perhitungan</a:t>
            </a:r>
            <a:r>
              <a:rPr lang="en-US" sz="1600" dirty="0"/>
              <a:t> </a:t>
            </a:r>
            <a:r>
              <a:rPr lang="en-US" sz="1600" dirty="0" err="1"/>
              <a:t>rekomendasi</a:t>
            </a:r>
            <a:r>
              <a:rPr lang="en-US" sz="1600" dirty="0"/>
              <a:t> </a:t>
            </a:r>
            <a:r>
              <a:rPr lang="en-US" sz="1600" dirty="0" err="1"/>
              <a:t>resep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/>
              <a:t>Pengembangan</a:t>
            </a:r>
            <a:r>
              <a:rPr lang="en-US" sz="1600" dirty="0"/>
              <a:t> </a:t>
            </a:r>
            <a:r>
              <a:rPr lang="en-US" sz="1600" dirty="0" err="1"/>
              <a:t>sistem</a:t>
            </a:r>
            <a:r>
              <a:rPr lang="en-US" sz="1600" dirty="0"/>
              <a:t>: </a:t>
            </a:r>
            <a:r>
              <a:rPr lang="en-US" sz="1600" dirty="0" err="1"/>
              <a:t>pembuatan</a:t>
            </a:r>
            <a:r>
              <a:rPr lang="en-US" sz="1600" dirty="0"/>
              <a:t> website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/>
              <a:t>Pengujian</a:t>
            </a:r>
            <a:r>
              <a:rPr lang="en-US" sz="1600" dirty="0"/>
              <a:t>: </a:t>
            </a:r>
            <a:r>
              <a:rPr lang="en-US" sz="1600" dirty="0" err="1"/>
              <a:t>pengujian</a:t>
            </a:r>
            <a:r>
              <a:rPr lang="en-US" sz="1600" dirty="0"/>
              <a:t> </a:t>
            </a:r>
            <a:r>
              <a:rPr lang="en-US" sz="1600" dirty="0" err="1"/>
              <a:t>sistem</a:t>
            </a:r>
            <a:r>
              <a:rPr lang="en-US" sz="1600" dirty="0"/>
              <a:t>, </a:t>
            </a:r>
            <a:r>
              <a:rPr lang="en-US" sz="1600" dirty="0" err="1"/>
              <a:t>akurasi</a:t>
            </a:r>
            <a:r>
              <a:rPr lang="en-US" sz="1600" dirty="0"/>
              <a:t>, dan feedback </a:t>
            </a:r>
            <a:r>
              <a:rPr lang="en-US" sz="1600" dirty="0" err="1"/>
              <a:t>dari</a:t>
            </a:r>
            <a:r>
              <a:rPr lang="en-US" sz="1600" dirty="0"/>
              <a:t> user </a:t>
            </a:r>
          </a:p>
        </p:txBody>
      </p:sp>
    </p:spTree>
    <p:extLst>
      <p:ext uri="{BB962C8B-B14F-4D97-AF65-F5344CB8AC3E}">
        <p14:creationId xmlns:p14="http://schemas.microsoft.com/office/powerpoint/2010/main" val="2609586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Pengumpulan Data - W</a:t>
            </a:r>
            <a:r>
              <a:rPr lang="en-ID" dirty="0"/>
              <a:t>e</a:t>
            </a:r>
            <a:r>
              <a:rPr lang="en" dirty="0"/>
              <a:t>b Scraping</a:t>
            </a:r>
            <a:endParaRPr dirty="0"/>
          </a:p>
        </p:txBody>
      </p:sp>
      <p:sp>
        <p:nvSpPr>
          <p:cNvPr id="348" name="Google Shape;348;p33"/>
          <p:cNvSpPr txBox="1">
            <a:spLocks noGrp="1"/>
          </p:cNvSpPr>
          <p:nvPr>
            <p:ph type="sldNum" idx="12"/>
          </p:nvPr>
        </p:nvSpPr>
        <p:spPr>
          <a:xfrm>
            <a:off x="4297650" y="4602875"/>
            <a:ext cx="548700" cy="3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pic>
        <p:nvPicPr>
          <p:cNvPr id="30" name="Picture 29" descr="A black background with orange arrows&#10;&#10;Description automatically generated">
            <a:extLst>
              <a:ext uri="{FF2B5EF4-FFF2-40B4-BE49-F238E27FC236}">
                <a16:creationId xmlns:a16="http://schemas.microsoft.com/office/drawing/2014/main" id="{17AA7637-6DE8-BD89-A24A-46155294B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127" y="1790312"/>
            <a:ext cx="4895746" cy="2012144"/>
          </a:xfrm>
          <a:prstGeom prst="rect">
            <a:avLst/>
          </a:prstGeom>
        </p:spPr>
      </p:pic>
      <p:sp>
        <p:nvSpPr>
          <p:cNvPr id="33" name="Google Shape;343;p33">
            <a:extLst>
              <a:ext uri="{FF2B5EF4-FFF2-40B4-BE49-F238E27FC236}">
                <a16:creationId xmlns:a16="http://schemas.microsoft.com/office/drawing/2014/main" id="{75367A43-A05B-E507-3489-74E8F82FC0E1}"/>
              </a:ext>
            </a:extLst>
          </p:cNvPr>
          <p:cNvSpPr txBox="1">
            <a:spLocks/>
          </p:cNvSpPr>
          <p:nvPr/>
        </p:nvSpPr>
        <p:spPr>
          <a:xfrm>
            <a:off x="720000" y="1017725"/>
            <a:ext cx="7704000" cy="664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data </a:t>
            </a:r>
            <a:r>
              <a:rPr lang="en-US" dirty="0" err="1"/>
              <a:t>resep</a:t>
            </a:r>
            <a:r>
              <a:rPr lang="en-US" dirty="0"/>
              <a:t> yang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website, di mana </a:t>
            </a:r>
            <a:r>
              <a:rPr lang="en-US" dirty="0" err="1"/>
              <a:t>outputnya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DataFrame</a:t>
            </a:r>
            <a:r>
              <a:rPr lang="en-US" dirty="0"/>
              <a:t> </a:t>
            </a:r>
            <a:r>
              <a:rPr lang="en-US" dirty="0" err="1"/>
              <a:t>Resep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diolah</a:t>
            </a:r>
            <a:r>
              <a:rPr lang="en-US" dirty="0"/>
              <a:t> pada </a:t>
            </a:r>
            <a:r>
              <a:rPr lang="en-US" dirty="0" err="1"/>
              <a:t>tahapan</a:t>
            </a:r>
            <a:r>
              <a:rPr lang="en-US" dirty="0"/>
              <a:t> </a:t>
            </a:r>
            <a:r>
              <a:rPr lang="en-US" dirty="0" err="1"/>
              <a:t>selanjutnya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290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3"/>
          <p:cNvSpPr txBox="1">
            <a:spLocks noGrp="1"/>
          </p:cNvSpPr>
          <p:nvPr>
            <p:ph type="title"/>
          </p:nvPr>
        </p:nvSpPr>
        <p:spPr>
          <a:xfrm>
            <a:off x="712268" y="297424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Contoh HTML Web Masakapahariini</a:t>
            </a:r>
            <a:endParaRPr dirty="0"/>
          </a:p>
        </p:txBody>
      </p:sp>
      <p:sp>
        <p:nvSpPr>
          <p:cNvPr id="348" name="Google Shape;348;p33"/>
          <p:cNvSpPr txBox="1">
            <a:spLocks noGrp="1"/>
          </p:cNvSpPr>
          <p:nvPr>
            <p:ph type="sldNum" idx="12"/>
          </p:nvPr>
        </p:nvSpPr>
        <p:spPr>
          <a:xfrm>
            <a:off x="4297650" y="4602875"/>
            <a:ext cx="548700" cy="3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8" name="Picture 7" descr="A screenshot of a computer code&#10;&#10;Description automatically generated">
            <a:extLst>
              <a:ext uri="{FF2B5EF4-FFF2-40B4-BE49-F238E27FC236}">
                <a16:creationId xmlns:a16="http://schemas.microsoft.com/office/drawing/2014/main" id="{91F5EF0D-1EF2-8248-311A-93F203C93B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35841" y="2810233"/>
            <a:ext cx="4319623" cy="9817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426B845-8B36-04CA-D9C5-A5CEFC6C3690}"/>
              </a:ext>
            </a:extLst>
          </p:cNvPr>
          <p:cNvSpPr/>
          <p:nvPr/>
        </p:nvSpPr>
        <p:spPr>
          <a:xfrm>
            <a:off x="4621382" y="2954743"/>
            <a:ext cx="3798492" cy="6737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Google Shape;343;p33">
            <a:extLst>
              <a:ext uri="{FF2B5EF4-FFF2-40B4-BE49-F238E27FC236}">
                <a16:creationId xmlns:a16="http://schemas.microsoft.com/office/drawing/2014/main" id="{B613101C-44C6-17EF-BC73-32C63EF0C50B}"/>
              </a:ext>
            </a:extLst>
          </p:cNvPr>
          <p:cNvSpPr txBox="1">
            <a:spLocks/>
          </p:cNvSpPr>
          <p:nvPr/>
        </p:nvSpPr>
        <p:spPr>
          <a:xfrm>
            <a:off x="5177309" y="1125362"/>
            <a:ext cx="636140" cy="434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dirty="0" err="1"/>
              <a:t>Judul</a:t>
            </a:r>
            <a:endParaRPr lang="en-US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C6ACF02-C574-607B-4359-27197A2A383D}"/>
              </a:ext>
            </a:extLst>
          </p:cNvPr>
          <p:cNvCxnSpPr>
            <a:cxnSpLocks/>
          </p:cNvCxnSpPr>
          <p:nvPr/>
        </p:nvCxnSpPr>
        <p:spPr>
          <a:xfrm>
            <a:off x="4647063" y="1349121"/>
            <a:ext cx="475270" cy="244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9EC58EB5-B54C-A1CC-DFFA-3FA9C4245C6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6727" y="1768782"/>
            <a:ext cx="2096569" cy="20491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510F99-0FC5-AB2B-4DB3-54845D4CEB8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6727" y="1131641"/>
            <a:ext cx="4026107" cy="4341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AD617C-8C5A-701E-32E1-4A5080D548D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6727" y="4018138"/>
            <a:ext cx="5018567" cy="46481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3F6E8AA-5EE8-9934-BCB9-DD310BC38F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9280" y="1597340"/>
            <a:ext cx="4022695" cy="9979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DD89A31-3B3D-65EF-B467-04F088C85438}"/>
              </a:ext>
            </a:extLst>
          </p:cNvPr>
          <p:cNvSpPr/>
          <p:nvPr/>
        </p:nvSpPr>
        <p:spPr>
          <a:xfrm>
            <a:off x="821267" y="2417206"/>
            <a:ext cx="1405466" cy="2613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3728F3F-7098-7187-1E0F-855D5A9FF6F7}"/>
              </a:ext>
            </a:extLst>
          </p:cNvPr>
          <p:cNvSpPr/>
          <p:nvPr/>
        </p:nvSpPr>
        <p:spPr>
          <a:xfrm>
            <a:off x="821267" y="3260367"/>
            <a:ext cx="1405466" cy="2613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7C68AD4-ED21-01DD-45A1-934A3BE39435}"/>
              </a:ext>
            </a:extLst>
          </p:cNvPr>
          <p:cNvCxnSpPr>
            <a:cxnSpLocks/>
          </p:cNvCxnSpPr>
          <p:nvPr/>
        </p:nvCxnSpPr>
        <p:spPr>
          <a:xfrm>
            <a:off x="2385661" y="2551693"/>
            <a:ext cx="475270" cy="244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Google Shape;343;p33">
            <a:extLst>
              <a:ext uri="{FF2B5EF4-FFF2-40B4-BE49-F238E27FC236}">
                <a16:creationId xmlns:a16="http://schemas.microsoft.com/office/drawing/2014/main" id="{879A6984-1165-A485-FD9F-6EAC864B3E6D}"/>
              </a:ext>
            </a:extLst>
          </p:cNvPr>
          <p:cNvSpPr txBox="1">
            <a:spLocks/>
          </p:cNvSpPr>
          <p:nvPr/>
        </p:nvSpPr>
        <p:spPr>
          <a:xfrm>
            <a:off x="2963505" y="2330795"/>
            <a:ext cx="760886" cy="434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dirty="0"/>
              <a:t>Waktu</a:t>
            </a:r>
          </a:p>
        </p:txBody>
      </p:sp>
      <p:sp>
        <p:nvSpPr>
          <p:cNvPr id="24" name="Google Shape;343;p33">
            <a:extLst>
              <a:ext uri="{FF2B5EF4-FFF2-40B4-BE49-F238E27FC236}">
                <a16:creationId xmlns:a16="http://schemas.microsoft.com/office/drawing/2014/main" id="{B6E2160D-AFD9-8A4F-AD3A-91073DEF91E1}"/>
              </a:ext>
            </a:extLst>
          </p:cNvPr>
          <p:cNvSpPr txBox="1">
            <a:spLocks/>
          </p:cNvSpPr>
          <p:nvPr/>
        </p:nvSpPr>
        <p:spPr>
          <a:xfrm>
            <a:off x="2804754" y="3170969"/>
            <a:ext cx="1430695" cy="434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dirty="0"/>
              <a:t>Level </a:t>
            </a:r>
            <a:r>
              <a:rPr lang="en-US" dirty="0" err="1"/>
              <a:t>kesulitan</a:t>
            </a:r>
            <a:endParaRPr lang="en-US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F8DEC07-13D7-9C17-55CE-D36A0460C441}"/>
              </a:ext>
            </a:extLst>
          </p:cNvPr>
          <p:cNvCxnSpPr>
            <a:cxnSpLocks/>
          </p:cNvCxnSpPr>
          <p:nvPr/>
        </p:nvCxnSpPr>
        <p:spPr>
          <a:xfrm>
            <a:off x="2302145" y="3388042"/>
            <a:ext cx="475270" cy="244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B62A9D5-0B87-7005-AE6C-54E9BE5E7DC7}"/>
              </a:ext>
            </a:extLst>
          </p:cNvPr>
          <p:cNvCxnSpPr>
            <a:cxnSpLocks/>
          </p:cNvCxnSpPr>
          <p:nvPr/>
        </p:nvCxnSpPr>
        <p:spPr>
          <a:xfrm>
            <a:off x="5467753" y="4308221"/>
            <a:ext cx="475270" cy="244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Google Shape;343;p33">
            <a:extLst>
              <a:ext uri="{FF2B5EF4-FFF2-40B4-BE49-F238E27FC236}">
                <a16:creationId xmlns:a16="http://schemas.microsoft.com/office/drawing/2014/main" id="{F237B4EE-7493-76D3-EF0B-CC12CBD86748}"/>
              </a:ext>
            </a:extLst>
          </p:cNvPr>
          <p:cNvSpPr txBox="1">
            <a:spLocks/>
          </p:cNvSpPr>
          <p:nvPr/>
        </p:nvSpPr>
        <p:spPr>
          <a:xfrm>
            <a:off x="5943023" y="4048807"/>
            <a:ext cx="1430695" cy="434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dirty="0" err="1"/>
              <a:t>Instruksi</a:t>
            </a:r>
            <a:endParaRPr lang="en-US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0517494-6988-65FB-1E21-F9D10EE96CE1}"/>
              </a:ext>
            </a:extLst>
          </p:cNvPr>
          <p:cNvCxnSpPr>
            <a:cxnSpLocks/>
          </p:cNvCxnSpPr>
          <p:nvPr/>
        </p:nvCxnSpPr>
        <p:spPr>
          <a:xfrm flipH="1">
            <a:off x="4065230" y="2051217"/>
            <a:ext cx="50677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Google Shape;343;p33">
            <a:extLst>
              <a:ext uri="{FF2B5EF4-FFF2-40B4-BE49-F238E27FC236}">
                <a16:creationId xmlns:a16="http://schemas.microsoft.com/office/drawing/2014/main" id="{820EA9C9-F06D-BAB5-551E-90D2C1D1D5C1}"/>
              </a:ext>
            </a:extLst>
          </p:cNvPr>
          <p:cNvSpPr txBox="1">
            <a:spLocks/>
          </p:cNvSpPr>
          <p:nvPr/>
        </p:nvSpPr>
        <p:spPr>
          <a:xfrm>
            <a:off x="3196126" y="1827304"/>
            <a:ext cx="920710" cy="434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dirty="0"/>
              <a:t>Gambar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0A98A51-1FAD-D4CB-3B5D-57EEDE6DBDA2}"/>
              </a:ext>
            </a:extLst>
          </p:cNvPr>
          <p:cNvCxnSpPr>
            <a:cxnSpLocks/>
          </p:cNvCxnSpPr>
          <p:nvPr/>
        </p:nvCxnSpPr>
        <p:spPr>
          <a:xfrm>
            <a:off x="7663278" y="3668287"/>
            <a:ext cx="0" cy="38052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Google Shape;343;p33">
            <a:extLst>
              <a:ext uri="{FF2B5EF4-FFF2-40B4-BE49-F238E27FC236}">
                <a16:creationId xmlns:a16="http://schemas.microsoft.com/office/drawing/2014/main" id="{86E65157-84AD-C3D8-A59F-9BD3BABBDB71}"/>
              </a:ext>
            </a:extLst>
          </p:cNvPr>
          <p:cNvSpPr txBox="1">
            <a:spLocks/>
          </p:cNvSpPr>
          <p:nvPr/>
        </p:nvSpPr>
        <p:spPr>
          <a:xfrm>
            <a:off x="7287844" y="4018138"/>
            <a:ext cx="750868" cy="434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dirty="0" err="1"/>
              <a:t>Bahan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964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Contoh</a:t>
            </a:r>
            <a:r>
              <a:rPr lang="en-US" dirty="0"/>
              <a:t> Data </a:t>
            </a:r>
            <a:r>
              <a:rPr lang="en-US" dirty="0" err="1"/>
              <a:t>Setelah</a:t>
            </a:r>
            <a:r>
              <a:rPr lang="en-US" dirty="0"/>
              <a:t> Web Scraping</a:t>
            </a:r>
            <a:endParaRPr dirty="0"/>
          </a:p>
        </p:txBody>
      </p:sp>
      <p:sp>
        <p:nvSpPr>
          <p:cNvPr id="348" name="Google Shape;348;p33"/>
          <p:cNvSpPr txBox="1">
            <a:spLocks noGrp="1"/>
          </p:cNvSpPr>
          <p:nvPr>
            <p:ph type="sldNum" idx="12"/>
          </p:nvPr>
        </p:nvSpPr>
        <p:spPr>
          <a:xfrm>
            <a:off x="4297650" y="4602875"/>
            <a:ext cx="548700" cy="3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325426D-389B-6896-B1B2-44272CBC01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3661256"/>
              </p:ext>
            </p:extLst>
          </p:nvPr>
        </p:nvGraphicFramePr>
        <p:xfrm>
          <a:off x="652250" y="1599357"/>
          <a:ext cx="7839499" cy="2560320"/>
        </p:xfrm>
        <a:graphic>
          <a:graphicData uri="http://schemas.openxmlformats.org/drawingml/2006/table">
            <a:tbl>
              <a:tblPr firstRow="1" firstCol="1" bandRow="1">
                <a:tableStyleId>{95EA9ACF-3ADA-40E9-AEBF-2DE3A255A333}</a:tableStyleId>
              </a:tblPr>
              <a:tblGrid>
                <a:gridCol w="1027313">
                  <a:extLst>
                    <a:ext uri="{9D8B030D-6E8A-4147-A177-3AD203B41FA5}">
                      <a16:colId xmlns:a16="http://schemas.microsoft.com/office/drawing/2014/main" val="1755603124"/>
                    </a:ext>
                  </a:extLst>
                </a:gridCol>
                <a:gridCol w="678229">
                  <a:extLst>
                    <a:ext uri="{9D8B030D-6E8A-4147-A177-3AD203B41FA5}">
                      <a16:colId xmlns:a16="http://schemas.microsoft.com/office/drawing/2014/main" val="3225668979"/>
                    </a:ext>
                  </a:extLst>
                </a:gridCol>
                <a:gridCol w="954765">
                  <a:extLst>
                    <a:ext uri="{9D8B030D-6E8A-4147-A177-3AD203B41FA5}">
                      <a16:colId xmlns:a16="http://schemas.microsoft.com/office/drawing/2014/main" val="3404028601"/>
                    </a:ext>
                  </a:extLst>
                </a:gridCol>
                <a:gridCol w="1020549">
                  <a:extLst>
                    <a:ext uri="{9D8B030D-6E8A-4147-A177-3AD203B41FA5}">
                      <a16:colId xmlns:a16="http://schemas.microsoft.com/office/drawing/2014/main" val="1756453327"/>
                    </a:ext>
                  </a:extLst>
                </a:gridCol>
                <a:gridCol w="1032016">
                  <a:extLst>
                    <a:ext uri="{9D8B030D-6E8A-4147-A177-3AD203B41FA5}">
                      <a16:colId xmlns:a16="http://schemas.microsoft.com/office/drawing/2014/main" val="3071187349"/>
                    </a:ext>
                  </a:extLst>
                </a:gridCol>
                <a:gridCol w="1364554">
                  <a:extLst>
                    <a:ext uri="{9D8B030D-6E8A-4147-A177-3AD203B41FA5}">
                      <a16:colId xmlns:a16="http://schemas.microsoft.com/office/drawing/2014/main" val="2181054779"/>
                    </a:ext>
                  </a:extLst>
                </a:gridCol>
                <a:gridCol w="1762073">
                  <a:extLst>
                    <a:ext uri="{9D8B030D-6E8A-4147-A177-3AD203B41FA5}">
                      <a16:colId xmlns:a16="http://schemas.microsoft.com/office/drawing/2014/main" val="3379602288"/>
                    </a:ext>
                  </a:extLst>
                </a:gridCol>
              </a:tblGrid>
              <a:tr h="103505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  <a:latin typeface="Mulish" panose="020B0604020202020204" charset="0"/>
                        </a:rPr>
                        <a:t>title</a:t>
                      </a:r>
                      <a:endParaRPr lang="en-ID" sz="1200" b="1" dirty="0">
                        <a:effectLst/>
                        <a:latin typeface="Mulish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17431" marR="1743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  <a:latin typeface="Mulish" panose="020B0604020202020204" charset="0"/>
                        </a:rPr>
                        <a:t>time</a:t>
                      </a:r>
                      <a:endParaRPr lang="en-ID" sz="1200" b="1" dirty="0">
                        <a:effectLst/>
                        <a:latin typeface="Mulish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17431" marR="1743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  <a:latin typeface="Mulish" panose="020B0604020202020204" charset="0"/>
                        </a:rPr>
                        <a:t>serving</a:t>
                      </a:r>
                      <a:endParaRPr lang="en-ID" sz="1200" b="1" dirty="0">
                        <a:effectLst/>
                        <a:latin typeface="Mulish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17431" marR="1743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  <a:latin typeface="Mulish" panose="020B0604020202020204" charset="0"/>
                        </a:rPr>
                        <a:t>calories</a:t>
                      </a:r>
                      <a:endParaRPr lang="en-ID" sz="1200" b="1" dirty="0">
                        <a:effectLst/>
                        <a:latin typeface="Mulish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17431" marR="1743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  <a:latin typeface="Mulish" panose="020B0604020202020204" charset="0"/>
                        </a:rPr>
                        <a:t>difficulty</a:t>
                      </a:r>
                      <a:endParaRPr lang="en-ID" sz="1200" b="1" dirty="0">
                        <a:effectLst/>
                        <a:latin typeface="Mulish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17431" marR="1743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  <a:latin typeface="Mulish" panose="020B0604020202020204" charset="0"/>
                        </a:rPr>
                        <a:t>ingredients</a:t>
                      </a:r>
                      <a:endParaRPr lang="en-ID" sz="1200" b="1" dirty="0">
                        <a:effectLst/>
                        <a:latin typeface="Mulish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17431" marR="1743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  <a:latin typeface="Mulish" panose="020B0604020202020204" charset="0"/>
                        </a:rPr>
                        <a:t>instructions</a:t>
                      </a:r>
                      <a:endParaRPr lang="en-ID" sz="1200" b="1" dirty="0">
                        <a:effectLst/>
                        <a:latin typeface="Mulish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17431" marR="17431" marT="0" marB="0" anchor="ctr"/>
                </a:tc>
                <a:extLst>
                  <a:ext uri="{0D108BD9-81ED-4DB2-BD59-A6C34878D82A}">
                    <a16:rowId xmlns:a16="http://schemas.microsoft.com/office/drawing/2014/main" val="2261279879"/>
                  </a:ext>
                </a:extLst>
              </a:tr>
              <a:tr h="147513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Resep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 Rendang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Ayam</a:t>
                      </a:r>
                      <a:endParaRPr lang="en-ID" sz="1200" dirty="0">
                        <a:effectLst/>
                        <a:latin typeface="Mulish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17431" marR="1743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2jam</a:t>
                      </a:r>
                      <a:endParaRPr lang="en-ID" sz="1200" dirty="0">
                        <a:effectLst/>
                        <a:latin typeface="Mulish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17431" marR="1743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6</a:t>
                      </a:r>
                      <a:endParaRPr lang="en-ID" sz="1200" dirty="0">
                        <a:effectLst/>
                        <a:latin typeface="Mulish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17431" marR="1743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557Kkal</a:t>
                      </a:r>
                      <a:endParaRPr lang="en-ID" sz="1200" dirty="0">
                        <a:effectLst/>
                        <a:latin typeface="Mulish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17431" marR="1743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Cukup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Rumit</a:t>
                      </a:r>
                      <a:endParaRPr lang="en-ID" sz="1200" dirty="0">
                        <a:effectLst/>
                        <a:latin typeface="Mulish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17431" marR="17431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['2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sdm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minyak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sayur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', '7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siung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bawang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putih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', '11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butir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bawang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merah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', '3 cm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jahe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', '5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buah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cabai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merah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']</a:t>
                      </a:r>
                      <a:endParaRPr lang="en-ID" sz="1200" dirty="0">
                        <a:effectLst/>
                        <a:latin typeface="Mulish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17431" marR="17431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['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Tumis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bumbu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halus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hingga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harum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.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Tambahkan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 air dan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santan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. Masukkan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potongan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ayam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.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Masak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hingga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hingga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 air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menyusut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setengah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.', 'Masukkan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kacang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merah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.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Masak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kembali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dengan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api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kecil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hingga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mengental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.', '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Angkat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 dan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hidangkan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 di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piring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Mulish" panose="020B0604020202020204" charset="0"/>
                        </a:rPr>
                        <a:t>saji</a:t>
                      </a:r>
                      <a:r>
                        <a:rPr lang="en-US" sz="1200" dirty="0">
                          <a:effectLst/>
                          <a:latin typeface="Mulish" panose="020B0604020202020204" charset="0"/>
                        </a:rPr>
                        <a:t>.']</a:t>
                      </a:r>
                      <a:endParaRPr lang="en-ID" sz="1200" dirty="0">
                        <a:effectLst/>
                        <a:latin typeface="Mulish" panose="020B0604020202020204" charset="0"/>
                        <a:ea typeface="Times New Roman" panose="02020603050405020304" pitchFamily="18" charset="0"/>
                      </a:endParaRPr>
                    </a:p>
                  </a:txBody>
                  <a:tcPr marL="17431" marR="17431" marT="0" marB="0"/>
                </a:tc>
                <a:extLst>
                  <a:ext uri="{0D108BD9-81ED-4DB2-BD59-A6C34878D82A}">
                    <a16:rowId xmlns:a16="http://schemas.microsoft.com/office/drawing/2014/main" val="1239549275"/>
                  </a:ext>
                </a:extLst>
              </a:tr>
            </a:tbl>
          </a:graphicData>
        </a:graphic>
      </p:graphicFrame>
      <p:sp>
        <p:nvSpPr>
          <p:cNvPr id="8" name="Google Shape;343;p33">
            <a:extLst>
              <a:ext uri="{FF2B5EF4-FFF2-40B4-BE49-F238E27FC236}">
                <a16:creationId xmlns:a16="http://schemas.microsoft.com/office/drawing/2014/main" id="{81DD5F4B-2818-47E5-9B96-A1C11C6D9608}"/>
              </a:ext>
            </a:extLst>
          </p:cNvPr>
          <p:cNvSpPr txBox="1">
            <a:spLocks/>
          </p:cNvSpPr>
          <p:nvPr/>
        </p:nvSpPr>
        <p:spPr>
          <a:xfrm>
            <a:off x="720000" y="1017725"/>
            <a:ext cx="7704000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dirty="0"/>
              <a:t>Data </a:t>
            </a:r>
            <a:r>
              <a:rPr lang="en-US" dirty="0" err="1"/>
              <a:t>resep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didapatkan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DataFrame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444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Text Preprocessing – Data </a:t>
            </a:r>
            <a:r>
              <a:rPr lang="en-US" dirty="0" err="1"/>
              <a:t>Resep</a:t>
            </a:r>
            <a:endParaRPr dirty="0"/>
          </a:p>
        </p:txBody>
      </p:sp>
      <p:sp>
        <p:nvSpPr>
          <p:cNvPr id="348" name="Google Shape;348;p33"/>
          <p:cNvSpPr txBox="1">
            <a:spLocks noGrp="1"/>
          </p:cNvSpPr>
          <p:nvPr>
            <p:ph type="sldNum" idx="12"/>
          </p:nvPr>
        </p:nvSpPr>
        <p:spPr>
          <a:xfrm>
            <a:off x="4297650" y="4602875"/>
            <a:ext cx="548700" cy="3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1C31BA-CB25-829D-DACA-AEF3960837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5812" y="2036851"/>
            <a:ext cx="6052371" cy="208892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43;p33">
            <a:extLst>
              <a:ext uri="{FF2B5EF4-FFF2-40B4-BE49-F238E27FC236}">
                <a16:creationId xmlns:a16="http://schemas.microsoft.com/office/drawing/2014/main" id="{B967BDBD-9FF0-FF65-8005-E2552B466403}"/>
              </a:ext>
            </a:extLst>
          </p:cNvPr>
          <p:cNvSpPr txBox="1">
            <a:spLocks/>
          </p:cNvSpPr>
          <p:nvPr/>
        </p:nvSpPr>
        <p:spPr>
          <a:xfrm>
            <a:off x="719999" y="1017725"/>
            <a:ext cx="7703999" cy="729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normalisasi</a:t>
            </a:r>
            <a:r>
              <a:rPr lang="en-US" dirty="0"/>
              <a:t> </a:t>
            </a:r>
            <a:r>
              <a:rPr lang="en-US" dirty="0" err="1"/>
              <a:t>teks</a:t>
            </a:r>
            <a:r>
              <a:rPr lang="en-US" dirty="0"/>
              <a:t> dan filtering </a:t>
            </a:r>
            <a:r>
              <a:rPr lang="en-US" dirty="0" err="1"/>
              <a:t>dengan</a:t>
            </a:r>
            <a:r>
              <a:rPr lang="en-US" dirty="0"/>
              <a:t> regex dan </a:t>
            </a:r>
            <a:r>
              <a:rPr lang="en-US" dirty="0" err="1"/>
              <a:t>str.split</a:t>
            </a:r>
            <a:r>
              <a:rPr lang="en-US" dirty="0"/>
              <a:t>()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menghilangkan</a:t>
            </a:r>
            <a:r>
              <a:rPr lang="en-US" dirty="0"/>
              <a:t> data yang </a:t>
            </a:r>
            <a:r>
              <a:rPr lang="en-US" dirty="0" err="1"/>
              <a:t>kurang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 dan </a:t>
            </a:r>
            <a:r>
              <a:rPr lang="en-US" dirty="0" err="1"/>
              <a:t>mempermudah</a:t>
            </a:r>
            <a:r>
              <a:rPr lang="en-US" dirty="0"/>
              <a:t> </a:t>
            </a:r>
            <a:r>
              <a:rPr lang="en-US" dirty="0" err="1"/>
              <a:t>pengolahan</a:t>
            </a:r>
            <a:r>
              <a:rPr lang="en-US" dirty="0"/>
              <a:t> data. </a:t>
            </a:r>
            <a:r>
              <a:rPr lang="en-US" dirty="0" err="1"/>
              <a:t>Outputnya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.csv yang </a:t>
            </a:r>
            <a:r>
              <a:rPr lang="en-US" dirty="0" err="1"/>
              <a:t>diimpor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MySQL</a:t>
            </a:r>
          </a:p>
        </p:txBody>
      </p:sp>
    </p:spTree>
    <p:extLst>
      <p:ext uri="{BB962C8B-B14F-4D97-AF65-F5344CB8AC3E}">
        <p14:creationId xmlns:p14="http://schemas.microsoft.com/office/powerpoint/2010/main" val="444669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Text Preprocessing – Data </a:t>
            </a:r>
            <a:r>
              <a:rPr lang="en-US" dirty="0" err="1"/>
              <a:t>Bahan</a:t>
            </a:r>
            <a:endParaRPr dirty="0"/>
          </a:p>
        </p:txBody>
      </p:sp>
      <p:sp>
        <p:nvSpPr>
          <p:cNvPr id="348" name="Google Shape;348;p33"/>
          <p:cNvSpPr txBox="1">
            <a:spLocks noGrp="1"/>
          </p:cNvSpPr>
          <p:nvPr>
            <p:ph type="sldNum" idx="12"/>
          </p:nvPr>
        </p:nvSpPr>
        <p:spPr>
          <a:xfrm>
            <a:off x="4297650" y="4602875"/>
            <a:ext cx="548700" cy="3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2403C050-DE69-FAE9-7F9C-2B47D0DD7C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5945" y="1705750"/>
            <a:ext cx="4832106" cy="2897125"/>
          </a:xfrm>
          <a:prstGeom prst="rect">
            <a:avLst/>
          </a:prstGeom>
        </p:spPr>
      </p:pic>
      <p:sp>
        <p:nvSpPr>
          <p:cNvPr id="7" name="Google Shape;343;p33">
            <a:extLst>
              <a:ext uri="{FF2B5EF4-FFF2-40B4-BE49-F238E27FC236}">
                <a16:creationId xmlns:a16="http://schemas.microsoft.com/office/drawing/2014/main" id="{B9C3ABF7-32A4-2CD6-8A14-2B775D8523C8}"/>
              </a:ext>
            </a:extLst>
          </p:cNvPr>
          <p:cNvSpPr txBox="1">
            <a:spLocks/>
          </p:cNvSpPr>
          <p:nvPr/>
        </p:nvSpPr>
        <p:spPr>
          <a:xfrm>
            <a:off x="719999" y="1017725"/>
            <a:ext cx="7703999" cy="412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dirty="0" err="1"/>
              <a:t>Dilakukan</a:t>
            </a:r>
            <a:r>
              <a:rPr lang="en-US" dirty="0"/>
              <a:t> tokenization </a:t>
            </a:r>
            <a:r>
              <a:rPr lang="en-US" dirty="0" err="1"/>
              <a:t>dengan</a:t>
            </a:r>
            <a:r>
              <a:rPr lang="en-US" dirty="0"/>
              <a:t> regex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mempermudah</a:t>
            </a:r>
            <a:r>
              <a:rPr lang="en-US" dirty="0"/>
              <a:t> </a:t>
            </a:r>
            <a:r>
              <a:rPr lang="en-US" dirty="0" err="1"/>
              <a:t>pengolahan</a:t>
            </a:r>
            <a:r>
              <a:rPr lang="en-US" dirty="0"/>
              <a:t> data </a:t>
            </a:r>
            <a:r>
              <a:rPr lang="en-US" dirty="0" err="1"/>
              <a:t>bahan</a:t>
            </a:r>
            <a:r>
              <a:rPr lang="en-US" dirty="0"/>
              <a:t>. </a:t>
            </a:r>
            <a:r>
              <a:rPr lang="en-US" dirty="0" err="1"/>
              <a:t>Outputnya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.csv yang </a:t>
            </a:r>
            <a:r>
              <a:rPr lang="en-US" dirty="0" err="1"/>
              <a:t>diimpor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MySQL</a:t>
            </a:r>
          </a:p>
        </p:txBody>
      </p:sp>
    </p:spTree>
    <p:extLst>
      <p:ext uri="{BB962C8B-B14F-4D97-AF65-F5344CB8AC3E}">
        <p14:creationId xmlns:p14="http://schemas.microsoft.com/office/powerpoint/2010/main" val="2399191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3"/>
          <p:cNvSpPr txBox="1">
            <a:spLocks noGrp="1"/>
          </p:cNvSpPr>
          <p:nvPr>
            <p:ph type="title"/>
          </p:nvPr>
        </p:nvSpPr>
        <p:spPr>
          <a:xfrm>
            <a:off x="625336" y="369893"/>
            <a:ext cx="789332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Rekomendasi </a:t>
            </a:r>
            <a:r>
              <a:rPr lang="en-US" dirty="0" err="1"/>
              <a:t>Resep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Bahan</a:t>
            </a:r>
            <a:endParaRPr dirty="0"/>
          </a:p>
        </p:txBody>
      </p:sp>
      <p:sp>
        <p:nvSpPr>
          <p:cNvPr id="348" name="Google Shape;348;p33"/>
          <p:cNvSpPr txBox="1">
            <a:spLocks noGrp="1"/>
          </p:cNvSpPr>
          <p:nvPr>
            <p:ph type="sldNum" idx="12"/>
          </p:nvPr>
        </p:nvSpPr>
        <p:spPr>
          <a:xfrm>
            <a:off x="4297650" y="4602875"/>
            <a:ext cx="548700" cy="3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pic>
        <p:nvPicPr>
          <p:cNvPr id="3" name="Picture 2" descr="A screenshot of a video game&#10;&#10;Description automatically generated">
            <a:extLst>
              <a:ext uri="{FF2B5EF4-FFF2-40B4-BE49-F238E27FC236}">
                <a16:creationId xmlns:a16="http://schemas.microsoft.com/office/drawing/2014/main" id="{20820035-2E7E-3926-23B6-AF9F0B65C7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9569" y="1971787"/>
            <a:ext cx="6204857" cy="2786464"/>
          </a:xfrm>
          <a:prstGeom prst="rect">
            <a:avLst/>
          </a:prstGeom>
        </p:spPr>
      </p:pic>
      <p:sp>
        <p:nvSpPr>
          <p:cNvPr id="2" name="Google Shape;343;p33">
            <a:extLst>
              <a:ext uri="{FF2B5EF4-FFF2-40B4-BE49-F238E27FC236}">
                <a16:creationId xmlns:a16="http://schemas.microsoft.com/office/drawing/2014/main" id="{9902A06E-1EEE-AEB2-5994-E9ADAA2E8F3E}"/>
              </a:ext>
            </a:extLst>
          </p:cNvPr>
          <p:cNvSpPr txBox="1">
            <a:spLocks/>
          </p:cNvSpPr>
          <p:nvPr/>
        </p:nvSpPr>
        <p:spPr>
          <a:xfrm>
            <a:off x="719996" y="942593"/>
            <a:ext cx="7703999" cy="842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dirty="0"/>
              <a:t>Rekomendasi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dihitung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membandingkan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yang </a:t>
            </a:r>
            <a:r>
              <a:rPr lang="en-US" dirty="0" err="1"/>
              <a:t>dimiliki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resep</a:t>
            </a:r>
            <a:r>
              <a:rPr lang="en-US" dirty="0"/>
              <a:t>,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perhitungan</a:t>
            </a:r>
            <a:r>
              <a:rPr lang="en-US" dirty="0"/>
              <a:t> Jaccard similarity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bobot</a:t>
            </a:r>
            <a:r>
              <a:rPr lang="en-US" dirty="0"/>
              <a:t> 80% dan </a:t>
            </a:r>
            <a:r>
              <a:rPr lang="en-US" dirty="0" err="1"/>
              <a:t>persentase</a:t>
            </a:r>
            <a:r>
              <a:rPr lang="en-US" dirty="0"/>
              <a:t> </a:t>
            </a:r>
            <a:r>
              <a:rPr lang="en-US" dirty="0" err="1"/>
              <a:t>kepemilikan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20%</a:t>
            </a:r>
          </a:p>
        </p:txBody>
      </p:sp>
      <p:sp>
        <p:nvSpPr>
          <p:cNvPr id="4" name="Google Shape;343;p33">
            <a:extLst>
              <a:ext uri="{FF2B5EF4-FFF2-40B4-BE49-F238E27FC236}">
                <a16:creationId xmlns:a16="http://schemas.microsoft.com/office/drawing/2014/main" id="{A4E2CF4E-1A62-A9C5-9D3F-CFA6CB03A36A}"/>
              </a:ext>
            </a:extLst>
          </p:cNvPr>
          <p:cNvSpPr txBox="1">
            <a:spLocks/>
          </p:cNvSpPr>
          <p:nvPr/>
        </p:nvSpPr>
        <p:spPr>
          <a:xfrm>
            <a:off x="5495198" y="1793563"/>
            <a:ext cx="3157736" cy="842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dirty="0"/>
              <a:t>80% </a:t>
            </a:r>
            <a:r>
              <a:rPr lang="en-US" dirty="0" err="1"/>
              <a:t>kemiripan</a:t>
            </a:r>
            <a:r>
              <a:rPr lang="en-US" dirty="0"/>
              <a:t> </a:t>
            </a:r>
            <a:r>
              <a:rPr lang="en-US" dirty="0" err="1"/>
              <a:t>bahan</a:t>
            </a:r>
            <a:endParaRPr lang="en-US" dirty="0"/>
          </a:p>
          <a:p>
            <a:pPr marL="0" indent="0"/>
            <a:r>
              <a:rPr lang="en-US" dirty="0"/>
              <a:t>20% </a:t>
            </a:r>
            <a:r>
              <a:rPr lang="en-US" dirty="0" err="1"/>
              <a:t>persentase</a:t>
            </a:r>
            <a:r>
              <a:rPr lang="en-US" dirty="0"/>
              <a:t> </a:t>
            </a:r>
            <a:r>
              <a:rPr lang="en-US" dirty="0" err="1"/>
              <a:t>kepemilikan</a:t>
            </a:r>
            <a:r>
              <a:rPr lang="en-US" dirty="0"/>
              <a:t> </a:t>
            </a:r>
            <a:r>
              <a:rPr lang="en-US" dirty="0" err="1"/>
              <a:t>bahan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554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/>
              <a:t>Resep</a:t>
            </a:r>
            <a:r>
              <a:rPr lang="en-US" sz="2400" dirty="0"/>
              <a:t> Rekomendasi </a:t>
            </a:r>
            <a:r>
              <a:rPr lang="en-US" sz="2400" dirty="0" err="1"/>
              <a:t>Berdasarkan</a:t>
            </a:r>
            <a:r>
              <a:rPr lang="en-US" sz="2400" dirty="0"/>
              <a:t> </a:t>
            </a:r>
            <a:r>
              <a:rPr lang="en-US" sz="2400" dirty="0" err="1"/>
              <a:t>Preferensi</a:t>
            </a:r>
            <a:r>
              <a:rPr lang="en-US" sz="2400" dirty="0"/>
              <a:t> </a:t>
            </a:r>
            <a:r>
              <a:rPr lang="en-US" sz="2400" dirty="0" err="1"/>
              <a:t>Pengguna</a:t>
            </a:r>
            <a:endParaRPr sz="2400" dirty="0"/>
          </a:p>
        </p:txBody>
      </p:sp>
      <p:sp>
        <p:nvSpPr>
          <p:cNvPr id="348" name="Google Shape;348;p33"/>
          <p:cNvSpPr txBox="1">
            <a:spLocks noGrp="1"/>
          </p:cNvSpPr>
          <p:nvPr>
            <p:ph type="sldNum" idx="12"/>
          </p:nvPr>
        </p:nvSpPr>
        <p:spPr>
          <a:xfrm>
            <a:off x="4297650" y="4602875"/>
            <a:ext cx="548700" cy="3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pic>
        <p:nvPicPr>
          <p:cNvPr id="4" name="Picture 3" descr="A screenshot of a video game&#10;&#10;Description automatically generated">
            <a:extLst>
              <a:ext uri="{FF2B5EF4-FFF2-40B4-BE49-F238E27FC236}">
                <a16:creationId xmlns:a16="http://schemas.microsoft.com/office/drawing/2014/main" id="{CCB44DED-C179-0A7D-893E-60B5AE0AB6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057" y="1986496"/>
            <a:ext cx="7249886" cy="2619552"/>
          </a:xfrm>
          <a:prstGeom prst="rect">
            <a:avLst/>
          </a:prstGeom>
        </p:spPr>
      </p:pic>
      <p:sp>
        <p:nvSpPr>
          <p:cNvPr id="2" name="Google Shape;343;p33">
            <a:extLst>
              <a:ext uri="{FF2B5EF4-FFF2-40B4-BE49-F238E27FC236}">
                <a16:creationId xmlns:a16="http://schemas.microsoft.com/office/drawing/2014/main" id="{79C13026-6719-63B8-8B5A-AC26C41DC9A8}"/>
              </a:ext>
            </a:extLst>
          </p:cNvPr>
          <p:cNvSpPr txBox="1">
            <a:spLocks/>
          </p:cNvSpPr>
          <p:nvPr/>
        </p:nvSpPr>
        <p:spPr>
          <a:xfrm>
            <a:off x="720001" y="1298194"/>
            <a:ext cx="7703999" cy="691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dirty="0"/>
              <a:t>Rekomendasi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dihitung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membandingkan</a:t>
            </a:r>
            <a:r>
              <a:rPr lang="en-US" dirty="0"/>
              <a:t> </a:t>
            </a:r>
            <a:r>
              <a:rPr lang="en-US" dirty="0" err="1"/>
              <a:t>resep</a:t>
            </a:r>
            <a:r>
              <a:rPr lang="en-US" dirty="0"/>
              <a:t> yang </a:t>
            </a:r>
            <a:r>
              <a:rPr lang="en-US" dirty="0" err="1"/>
              <a:t>disukai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resep</a:t>
            </a:r>
            <a:r>
              <a:rPr lang="en-US" dirty="0"/>
              <a:t> yang </a:t>
            </a:r>
            <a:r>
              <a:rPr lang="en-US" dirty="0" err="1"/>
              <a:t>disukai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, yang </a:t>
            </a:r>
            <a:r>
              <a:rPr lang="en-US" dirty="0" err="1"/>
              <a:t>dihitung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Cosine Similarity</a:t>
            </a:r>
          </a:p>
        </p:txBody>
      </p:sp>
    </p:spTree>
    <p:extLst>
      <p:ext uri="{BB962C8B-B14F-4D97-AF65-F5344CB8AC3E}">
        <p14:creationId xmlns:p14="http://schemas.microsoft.com/office/powerpoint/2010/main" val="3133332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Arsitektur</a:t>
            </a:r>
            <a:r>
              <a:rPr lang="en-US" dirty="0"/>
              <a:t> Website</a:t>
            </a:r>
            <a:endParaRPr dirty="0"/>
          </a:p>
        </p:txBody>
      </p:sp>
      <p:sp>
        <p:nvSpPr>
          <p:cNvPr id="348" name="Google Shape;348;p33"/>
          <p:cNvSpPr txBox="1">
            <a:spLocks noGrp="1"/>
          </p:cNvSpPr>
          <p:nvPr>
            <p:ph type="sldNum" idx="12"/>
          </p:nvPr>
        </p:nvSpPr>
        <p:spPr>
          <a:xfrm>
            <a:off x="4297650" y="4602875"/>
            <a:ext cx="548700" cy="3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pic>
        <p:nvPicPr>
          <p:cNvPr id="3" name="Picture 2" descr="A green logo on a black background&#10;&#10;Description automatically generated">
            <a:extLst>
              <a:ext uri="{FF2B5EF4-FFF2-40B4-BE49-F238E27FC236}">
                <a16:creationId xmlns:a16="http://schemas.microsoft.com/office/drawing/2014/main" id="{E3552C85-013D-3AB4-3F05-AA3F051006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894" y="2002551"/>
            <a:ext cx="7862207" cy="1543627"/>
          </a:xfrm>
          <a:prstGeom prst="rect">
            <a:avLst/>
          </a:prstGeom>
        </p:spPr>
      </p:pic>
      <p:sp>
        <p:nvSpPr>
          <p:cNvPr id="2" name="Google Shape;343;p33">
            <a:extLst>
              <a:ext uri="{FF2B5EF4-FFF2-40B4-BE49-F238E27FC236}">
                <a16:creationId xmlns:a16="http://schemas.microsoft.com/office/drawing/2014/main" id="{A26F6EAB-9541-7776-CF2C-5151444C1664}"/>
              </a:ext>
            </a:extLst>
          </p:cNvPr>
          <p:cNvSpPr txBox="1">
            <a:spLocks/>
          </p:cNvSpPr>
          <p:nvPr/>
        </p:nvSpPr>
        <p:spPr>
          <a:xfrm>
            <a:off x="719999" y="1017725"/>
            <a:ext cx="7703999" cy="412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dirty="0" err="1"/>
              <a:t>Sistem</a:t>
            </a:r>
            <a:r>
              <a:rPr lang="en-US" dirty="0"/>
              <a:t> yang </a:t>
            </a:r>
            <a:r>
              <a:rPr lang="en-US" dirty="0" err="1"/>
              <a:t>dikembangkan</a:t>
            </a:r>
            <a:r>
              <a:rPr lang="en-US" dirty="0"/>
              <a:t> </a:t>
            </a:r>
            <a:r>
              <a:rPr lang="en-US" dirty="0" err="1"/>
              <a:t>berbasis</a:t>
            </a:r>
            <a:r>
              <a:rPr lang="en-US" dirty="0"/>
              <a:t> website, </a:t>
            </a:r>
            <a:r>
              <a:rPr lang="en-US" dirty="0" err="1"/>
              <a:t>dengan</a:t>
            </a:r>
            <a:r>
              <a:rPr lang="en-US" dirty="0"/>
              <a:t> Django </a:t>
            </a:r>
            <a:r>
              <a:rPr lang="en-US" dirty="0" err="1"/>
              <a:t>sebagai</a:t>
            </a:r>
            <a:r>
              <a:rPr lang="en-US" dirty="0"/>
              <a:t> backend, Vue.js </a:t>
            </a:r>
            <a:r>
              <a:rPr lang="en-US" dirty="0" err="1"/>
              <a:t>sebagai</a:t>
            </a:r>
            <a:r>
              <a:rPr lang="en-US" dirty="0"/>
              <a:t> frontend, dan data </a:t>
            </a:r>
            <a:r>
              <a:rPr lang="en-US" dirty="0" err="1"/>
              <a:t>diakses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MySQL</a:t>
            </a:r>
          </a:p>
        </p:txBody>
      </p:sp>
    </p:spTree>
    <p:extLst>
      <p:ext uri="{BB962C8B-B14F-4D97-AF65-F5344CB8AC3E}">
        <p14:creationId xmlns:p14="http://schemas.microsoft.com/office/powerpoint/2010/main" val="36952729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Pengujian</a:t>
            </a:r>
            <a:r>
              <a:rPr lang="en-US" dirty="0"/>
              <a:t> </a:t>
            </a:r>
            <a:r>
              <a:rPr lang="en-US" dirty="0" err="1"/>
              <a:t>Metode</a:t>
            </a:r>
            <a:endParaRPr dirty="0"/>
          </a:p>
        </p:txBody>
      </p:sp>
      <p:sp>
        <p:nvSpPr>
          <p:cNvPr id="348" name="Google Shape;348;p33"/>
          <p:cNvSpPr txBox="1">
            <a:spLocks noGrp="1"/>
          </p:cNvSpPr>
          <p:nvPr>
            <p:ph type="sldNum" idx="12"/>
          </p:nvPr>
        </p:nvSpPr>
        <p:spPr>
          <a:xfrm>
            <a:off x="4297650" y="4602875"/>
            <a:ext cx="548700" cy="3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04996435-AB9E-4B21-FDAC-B1C28C3B11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8981925"/>
              </p:ext>
            </p:extLst>
          </p:nvPr>
        </p:nvGraphicFramePr>
        <p:xfrm>
          <a:off x="720000" y="1601684"/>
          <a:ext cx="4126350" cy="1112520"/>
        </p:xfrm>
        <a:graphic>
          <a:graphicData uri="http://schemas.openxmlformats.org/drawingml/2006/table">
            <a:tbl>
              <a:tblPr firstRow="1" bandRow="1">
                <a:tableStyleId>{95EA9ACF-3ADA-40E9-AEBF-2DE3A255A333}</a:tableStyleId>
              </a:tblPr>
              <a:tblGrid>
                <a:gridCol w="1375450">
                  <a:extLst>
                    <a:ext uri="{9D8B030D-6E8A-4147-A177-3AD203B41FA5}">
                      <a16:colId xmlns:a16="http://schemas.microsoft.com/office/drawing/2014/main" val="2662852602"/>
                    </a:ext>
                  </a:extLst>
                </a:gridCol>
                <a:gridCol w="1375450">
                  <a:extLst>
                    <a:ext uri="{9D8B030D-6E8A-4147-A177-3AD203B41FA5}">
                      <a16:colId xmlns:a16="http://schemas.microsoft.com/office/drawing/2014/main" val="1347958169"/>
                    </a:ext>
                  </a:extLst>
                </a:gridCol>
                <a:gridCol w="1375450">
                  <a:extLst>
                    <a:ext uri="{9D8B030D-6E8A-4147-A177-3AD203B41FA5}">
                      <a16:colId xmlns:a16="http://schemas.microsoft.com/office/drawing/2014/main" val="3865960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Prediction No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Prediction Yes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489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Actual No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406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Actual Yes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424790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61CE236-0BFB-E0EA-3484-722064C8F5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0474729"/>
              </p:ext>
            </p:extLst>
          </p:nvPr>
        </p:nvGraphicFramePr>
        <p:xfrm>
          <a:off x="720000" y="3375177"/>
          <a:ext cx="4126350" cy="1112520"/>
        </p:xfrm>
        <a:graphic>
          <a:graphicData uri="http://schemas.openxmlformats.org/drawingml/2006/table">
            <a:tbl>
              <a:tblPr firstRow="1" bandRow="1">
                <a:tableStyleId>{95EA9ACF-3ADA-40E9-AEBF-2DE3A255A333}</a:tableStyleId>
              </a:tblPr>
              <a:tblGrid>
                <a:gridCol w="1375450">
                  <a:extLst>
                    <a:ext uri="{9D8B030D-6E8A-4147-A177-3AD203B41FA5}">
                      <a16:colId xmlns:a16="http://schemas.microsoft.com/office/drawing/2014/main" val="2662852602"/>
                    </a:ext>
                  </a:extLst>
                </a:gridCol>
                <a:gridCol w="1375450">
                  <a:extLst>
                    <a:ext uri="{9D8B030D-6E8A-4147-A177-3AD203B41FA5}">
                      <a16:colId xmlns:a16="http://schemas.microsoft.com/office/drawing/2014/main" val="1347958169"/>
                    </a:ext>
                  </a:extLst>
                </a:gridCol>
                <a:gridCol w="1375450">
                  <a:extLst>
                    <a:ext uri="{9D8B030D-6E8A-4147-A177-3AD203B41FA5}">
                      <a16:colId xmlns:a16="http://schemas.microsoft.com/office/drawing/2014/main" val="3865960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Prediction No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Prediction Yes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489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Actual No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406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Actual Yes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424790"/>
                  </a:ext>
                </a:extLst>
              </a:tr>
            </a:tbl>
          </a:graphicData>
        </a:graphic>
      </p:graphicFrame>
      <p:sp>
        <p:nvSpPr>
          <p:cNvPr id="4" name="Google Shape;342;p33">
            <a:extLst>
              <a:ext uri="{FF2B5EF4-FFF2-40B4-BE49-F238E27FC236}">
                <a16:creationId xmlns:a16="http://schemas.microsoft.com/office/drawing/2014/main" id="{EE36F1BA-FE20-49C2-9D77-7BD6829F050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20000" y="1180312"/>
            <a:ext cx="3852000" cy="5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Content-based Filtering (</a:t>
            </a:r>
            <a:r>
              <a:rPr lang="en-US" b="1" dirty="0" err="1"/>
              <a:t>dari</a:t>
            </a:r>
            <a:r>
              <a:rPr lang="en-US" b="1" dirty="0"/>
              <a:t> 25 sample)</a:t>
            </a:r>
            <a:endParaRPr b="1" dirty="0"/>
          </a:p>
        </p:txBody>
      </p:sp>
      <p:sp>
        <p:nvSpPr>
          <p:cNvPr id="5" name="Google Shape;342;p33">
            <a:extLst>
              <a:ext uri="{FF2B5EF4-FFF2-40B4-BE49-F238E27FC236}">
                <a16:creationId xmlns:a16="http://schemas.microsoft.com/office/drawing/2014/main" id="{303931FA-8E9D-B230-6A0F-72F2B71A0F86}"/>
              </a:ext>
            </a:extLst>
          </p:cNvPr>
          <p:cNvSpPr txBox="1">
            <a:spLocks/>
          </p:cNvSpPr>
          <p:nvPr/>
        </p:nvSpPr>
        <p:spPr>
          <a:xfrm>
            <a:off x="719999" y="2927945"/>
            <a:ext cx="3577651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b="1" dirty="0"/>
              <a:t>Collaborative Filtering (</a:t>
            </a:r>
            <a:r>
              <a:rPr lang="en-US" b="1" dirty="0" err="1"/>
              <a:t>dari</a:t>
            </a:r>
            <a:r>
              <a:rPr lang="en-US" b="1" dirty="0"/>
              <a:t> 25 sample)</a:t>
            </a:r>
          </a:p>
        </p:txBody>
      </p:sp>
      <p:sp>
        <p:nvSpPr>
          <p:cNvPr id="6" name="Google Shape;342;p33">
            <a:extLst>
              <a:ext uri="{FF2B5EF4-FFF2-40B4-BE49-F238E27FC236}">
                <a16:creationId xmlns:a16="http://schemas.microsoft.com/office/drawing/2014/main" id="{050987F8-892C-417E-F746-B2FBC795BF43}"/>
              </a:ext>
            </a:extLst>
          </p:cNvPr>
          <p:cNvSpPr txBox="1">
            <a:spLocks/>
          </p:cNvSpPr>
          <p:nvPr/>
        </p:nvSpPr>
        <p:spPr>
          <a:xfrm>
            <a:off x="5071589" y="1601683"/>
            <a:ext cx="1880356" cy="111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dirty="0"/>
              <a:t>Accuracy	: 100%</a:t>
            </a:r>
          </a:p>
          <a:p>
            <a:pPr marL="0" indent="0"/>
            <a:r>
              <a:rPr lang="en-US" dirty="0"/>
              <a:t>Precision	: 100%</a:t>
            </a:r>
          </a:p>
          <a:p>
            <a:pPr marL="0" indent="0"/>
            <a:r>
              <a:rPr lang="en-US" dirty="0"/>
              <a:t>Recall	: 100%</a:t>
            </a:r>
          </a:p>
          <a:p>
            <a:pPr marL="0" indent="0"/>
            <a:r>
              <a:rPr lang="en-US" dirty="0"/>
              <a:t>F-call	: 1</a:t>
            </a:r>
          </a:p>
        </p:txBody>
      </p:sp>
      <p:sp>
        <p:nvSpPr>
          <p:cNvPr id="7" name="Google Shape;342;p33">
            <a:extLst>
              <a:ext uri="{FF2B5EF4-FFF2-40B4-BE49-F238E27FC236}">
                <a16:creationId xmlns:a16="http://schemas.microsoft.com/office/drawing/2014/main" id="{AE4C7757-BC8F-EDD3-E241-55EC4E3AB985}"/>
              </a:ext>
            </a:extLst>
          </p:cNvPr>
          <p:cNvSpPr txBox="1">
            <a:spLocks/>
          </p:cNvSpPr>
          <p:nvPr/>
        </p:nvSpPr>
        <p:spPr>
          <a:xfrm>
            <a:off x="5071588" y="3375178"/>
            <a:ext cx="1880357" cy="111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dirty="0"/>
              <a:t>Accuracy	: 88%</a:t>
            </a:r>
          </a:p>
          <a:p>
            <a:pPr marL="0" indent="0"/>
            <a:r>
              <a:rPr lang="en-US" dirty="0"/>
              <a:t>Precision	: 87.5%</a:t>
            </a:r>
          </a:p>
          <a:p>
            <a:pPr marL="0" indent="0"/>
            <a:r>
              <a:rPr lang="en-US" dirty="0"/>
              <a:t>Recall	: 93.33%</a:t>
            </a:r>
          </a:p>
          <a:p>
            <a:pPr marL="0" indent="0"/>
            <a:r>
              <a:rPr lang="en-US" dirty="0"/>
              <a:t>F-call	: 0.90</a:t>
            </a:r>
          </a:p>
        </p:txBody>
      </p:sp>
    </p:spTree>
    <p:extLst>
      <p:ext uri="{BB962C8B-B14F-4D97-AF65-F5344CB8AC3E}">
        <p14:creationId xmlns:p14="http://schemas.microsoft.com/office/powerpoint/2010/main" val="3043130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User Feedback</a:t>
            </a:r>
            <a:endParaRPr dirty="0"/>
          </a:p>
        </p:txBody>
      </p:sp>
      <p:sp>
        <p:nvSpPr>
          <p:cNvPr id="348" name="Google Shape;348;p33"/>
          <p:cNvSpPr txBox="1">
            <a:spLocks noGrp="1"/>
          </p:cNvSpPr>
          <p:nvPr>
            <p:ph type="sldNum" idx="12"/>
          </p:nvPr>
        </p:nvSpPr>
        <p:spPr>
          <a:xfrm>
            <a:off x="4297650" y="4602875"/>
            <a:ext cx="548700" cy="3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01654D-CC66-A8B2-1076-639A886C8B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9645" y="1665614"/>
            <a:ext cx="5884709" cy="2958792"/>
          </a:xfrm>
          <a:prstGeom prst="rect">
            <a:avLst/>
          </a:prstGeom>
        </p:spPr>
      </p:pic>
      <p:sp>
        <p:nvSpPr>
          <p:cNvPr id="2" name="Google Shape;343;p33">
            <a:extLst>
              <a:ext uri="{FF2B5EF4-FFF2-40B4-BE49-F238E27FC236}">
                <a16:creationId xmlns:a16="http://schemas.microsoft.com/office/drawing/2014/main" id="{5429933E-79C0-DA37-9A68-AF54C059EAEA}"/>
              </a:ext>
            </a:extLst>
          </p:cNvPr>
          <p:cNvSpPr txBox="1">
            <a:spLocks/>
          </p:cNvSpPr>
          <p:nvPr/>
        </p:nvSpPr>
        <p:spPr>
          <a:xfrm>
            <a:off x="720001" y="1017725"/>
            <a:ext cx="7703999" cy="691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dirty="0"/>
              <a:t>85.11% </a:t>
            </a:r>
            <a:r>
              <a:rPr lang="en-US" dirty="0" err="1"/>
              <a:t>responden</a:t>
            </a:r>
            <a:r>
              <a:rPr lang="en-US" dirty="0"/>
              <a:t> </a:t>
            </a:r>
            <a:r>
              <a:rPr lang="en-US" dirty="0" err="1"/>
              <a:t>merasa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rekomendasi</a:t>
            </a:r>
            <a:r>
              <a:rPr lang="en-US" dirty="0"/>
              <a:t> pada </a:t>
            </a:r>
            <a:r>
              <a:rPr lang="en-US" dirty="0" err="1"/>
              <a:t>halaman</a:t>
            </a:r>
            <a:r>
              <a:rPr lang="en-US" dirty="0"/>
              <a:t> "</a:t>
            </a:r>
            <a:r>
              <a:rPr lang="en-US" dirty="0" err="1"/>
              <a:t>Dapurku</a:t>
            </a:r>
            <a:r>
              <a:rPr lang="en-US" dirty="0"/>
              <a:t>" </a:t>
            </a:r>
            <a:r>
              <a:rPr lang="en-US" dirty="0" err="1"/>
              <a:t>akurat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merekomendasikan</a:t>
            </a:r>
            <a:r>
              <a:rPr lang="en-US" dirty="0"/>
              <a:t> </a:t>
            </a:r>
            <a:r>
              <a:rPr lang="en-US" dirty="0" err="1"/>
              <a:t>resep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yang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miliki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99448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User Feedback</a:t>
            </a:r>
            <a:endParaRPr dirty="0"/>
          </a:p>
        </p:txBody>
      </p:sp>
      <p:sp>
        <p:nvSpPr>
          <p:cNvPr id="348" name="Google Shape;348;p33"/>
          <p:cNvSpPr txBox="1">
            <a:spLocks noGrp="1"/>
          </p:cNvSpPr>
          <p:nvPr>
            <p:ph type="sldNum" idx="12"/>
          </p:nvPr>
        </p:nvSpPr>
        <p:spPr>
          <a:xfrm>
            <a:off x="4297650" y="4602875"/>
            <a:ext cx="548700" cy="3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714D7C-5CE8-D07D-7095-D830BAFF4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0476" y="1709199"/>
            <a:ext cx="5363047" cy="2836456"/>
          </a:xfrm>
          <a:prstGeom prst="rect">
            <a:avLst/>
          </a:prstGeom>
        </p:spPr>
      </p:pic>
      <p:sp>
        <p:nvSpPr>
          <p:cNvPr id="2" name="Google Shape;343;p33">
            <a:extLst>
              <a:ext uri="{FF2B5EF4-FFF2-40B4-BE49-F238E27FC236}">
                <a16:creationId xmlns:a16="http://schemas.microsoft.com/office/drawing/2014/main" id="{93BFDD78-1F3F-B27D-1CEE-37EA1E8973B8}"/>
              </a:ext>
            </a:extLst>
          </p:cNvPr>
          <p:cNvSpPr txBox="1">
            <a:spLocks/>
          </p:cNvSpPr>
          <p:nvPr/>
        </p:nvSpPr>
        <p:spPr>
          <a:xfrm>
            <a:off x="720001" y="1017725"/>
            <a:ext cx="7703999" cy="691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dirty="0"/>
              <a:t>80.43% </a:t>
            </a:r>
            <a:r>
              <a:rPr lang="en-US" dirty="0" err="1"/>
              <a:t>responden</a:t>
            </a:r>
            <a:r>
              <a:rPr lang="en-US" dirty="0"/>
              <a:t> </a:t>
            </a:r>
            <a:r>
              <a:rPr lang="en-US" dirty="0" err="1"/>
              <a:t>merasa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rekomendasi</a:t>
            </a:r>
            <a:r>
              <a:rPr lang="en-US" dirty="0"/>
              <a:t> pada </a:t>
            </a:r>
            <a:r>
              <a:rPr lang="en-US" dirty="0" err="1"/>
              <a:t>halaman</a:t>
            </a:r>
            <a:r>
              <a:rPr lang="en-US" dirty="0"/>
              <a:t> “</a:t>
            </a:r>
            <a:r>
              <a:rPr lang="en-US" dirty="0" err="1"/>
              <a:t>Mungkin</a:t>
            </a:r>
            <a:r>
              <a:rPr lang="en-US" dirty="0"/>
              <a:t> Kamu Suka" </a:t>
            </a:r>
            <a:r>
              <a:rPr lang="en-US" dirty="0" err="1"/>
              <a:t>akurat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merekomendasikan</a:t>
            </a:r>
            <a:r>
              <a:rPr lang="en-US" dirty="0"/>
              <a:t> </a:t>
            </a:r>
            <a:r>
              <a:rPr lang="en-US" dirty="0" err="1"/>
              <a:t>resep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preferensi</a:t>
            </a:r>
            <a:r>
              <a:rPr lang="en-US" dirty="0"/>
              <a:t> </a:t>
            </a:r>
            <a:r>
              <a:rPr lang="en-US" dirty="0" err="1"/>
              <a:t>pengguna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7866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Kesimpulan</a:t>
            </a:r>
            <a:endParaRPr dirty="0"/>
          </a:p>
        </p:txBody>
      </p:sp>
      <p:sp>
        <p:nvSpPr>
          <p:cNvPr id="342" name="Google Shape;342;p33"/>
          <p:cNvSpPr txBox="1">
            <a:spLocks noGrp="1"/>
          </p:cNvSpPr>
          <p:nvPr>
            <p:ph type="subTitle" idx="1"/>
          </p:nvPr>
        </p:nvSpPr>
        <p:spPr>
          <a:xfrm>
            <a:off x="720000" y="1227220"/>
            <a:ext cx="7704000" cy="26099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err="1"/>
              <a:t>Pengujian</a:t>
            </a:r>
            <a:r>
              <a:rPr lang="en-US" dirty="0"/>
              <a:t> </a:t>
            </a:r>
            <a:r>
              <a:rPr lang="en-US" dirty="0" err="1"/>
              <a:t>menunjukkan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rekomendasi</a:t>
            </a:r>
            <a:r>
              <a:rPr lang="en-US" dirty="0"/>
              <a:t> </a:t>
            </a:r>
            <a:r>
              <a:rPr lang="en-US" dirty="0" err="1"/>
              <a:t>resep</a:t>
            </a:r>
            <a:r>
              <a:rPr lang="en-US" dirty="0"/>
              <a:t> </a:t>
            </a:r>
            <a:r>
              <a:rPr lang="en-US" dirty="0" err="1"/>
              <a:t>berjalan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dan </a:t>
            </a:r>
            <a:r>
              <a:rPr lang="en-US" dirty="0" err="1"/>
              <a:t>pengguna</a:t>
            </a:r>
            <a:endParaRPr lang="en-US" dirty="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Rekomendasi </a:t>
            </a:r>
            <a:r>
              <a:rPr lang="en-US" dirty="0" err="1"/>
              <a:t>resep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persediaan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Jaccard similarity dan </a:t>
            </a:r>
            <a:r>
              <a:rPr lang="en-US" dirty="0" err="1"/>
              <a:t>persentase</a:t>
            </a:r>
            <a:r>
              <a:rPr lang="en-US" dirty="0"/>
              <a:t> </a:t>
            </a:r>
            <a:r>
              <a:rPr lang="en-US" dirty="0" err="1"/>
              <a:t>kepemilikan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rekomendasi</a:t>
            </a:r>
            <a:r>
              <a:rPr lang="en-US" dirty="0"/>
              <a:t> yang optimal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Rekomendasi </a:t>
            </a:r>
            <a:r>
              <a:rPr lang="en-US" dirty="0" err="1"/>
              <a:t>resep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preferensi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juga </a:t>
            </a:r>
            <a:r>
              <a:rPr lang="en-US" dirty="0" err="1"/>
              <a:t>relevan</a:t>
            </a:r>
            <a:r>
              <a:rPr lang="en-US" dirty="0"/>
              <a:t>,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hasilnya</a:t>
            </a:r>
            <a:r>
              <a:rPr lang="en-US" dirty="0"/>
              <a:t> </a:t>
            </a:r>
            <a:r>
              <a:rPr lang="en-US" dirty="0" err="1"/>
              <a:t>tergantung</a:t>
            </a:r>
            <a:r>
              <a:rPr lang="en-US" dirty="0"/>
              <a:t> pada data </a:t>
            </a:r>
            <a:r>
              <a:rPr lang="en-US" dirty="0" err="1"/>
              <a:t>resep</a:t>
            </a:r>
            <a:r>
              <a:rPr lang="en-US" dirty="0"/>
              <a:t> yang </a:t>
            </a:r>
            <a:r>
              <a:rPr lang="en-US" dirty="0" err="1"/>
              <a:t>disukai</a:t>
            </a:r>
            <a:r>
              <a:rPr lang="en-US" dirty="0"/>
              <a:t> oleh </a:t>
            </a:r>
            <a:r>
              <a:rPr lang="en-US" dirty="0" err="1"/>
              <a:t>pengguna</a:t>
            </a:r>
            <a:r>
              <a:rPr lang="en-US" dirty="0"/>
              <a:t> lain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Hasil </a:t>
            </a:r>
            <a:r>
              <a:rPr lang="en-US" dirty="0" err="1"/>
              <a:t>pengujian</a:t>
            </a:r>
            <a:r>
              <a:rPr lang="en-US" dirty="0"/>
              <a:t> </a:t>
            </a:r>
            <a:r>
              <a:rPr lang="en-US" dirty="0" err="1"/>
              <a:t>menunjukkan</a:t>
            </a:r>
            <a:r>
              <a:rPr lang="en-US" dirty="0"/>
              <a:t> </a:t>
            </a:r>
            <a:r>
              <a:rPr lang="en-US" dirty="0" err="1"/>
              <a:t>rekomendasi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persediaan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relevan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memungkinkan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memaksimalkan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yang </a:t>
            </a:r>
            <a:r>
              <a:rPr lang="en-US" dirty="0" err="1"/>
              <a:t>dimiliki</a:t>
            </a:r>
            <a:endParaRPr lang="en-US" dirty="0"/>
          </a:p>
        </p:txBody>
      </p:sp>
      <p:sp>
        <p:nvSpPr>
          <p:cNvPr id="348" name="Google Shape;348;p33"/>
          <p:cNvSpPr txBox="1">
            <a:spLocks noGrp="1"/>
          </p:cNvSpPr>
          <p:nvPr>
            <p:ph type="sldNum" idx="12"/>
          </p:nvPr>
        </p:nvSpPr>
        <p:spPr>
          <a:xfrm>
            <a:off x="4297650" y="4602875"/>
            <a:ext cx="548700" cy="3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63531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Saran</a:t>
            </a:r>
            <a:endParaRPr dirty="0"/>
          </a:p>
        </p:txBody>
      </p:sp>
      <p:sp>
        <p:nvSpPr>
          <p:cNvPr id="343" name="Google Shape;343;p33"/>
          <p:cNvSpPr txBox="1">
            <a:spLocks noGrp="1"/>
          </p:cNvSpPr>
          <p:nvPr>
            <p:ph type="subTitle" idx="2"/>
          </p:nvPr>
        </p:nvSpPr>
        <p:spPr>
          <a:xfrm>
            <a:off x="720000" y="1053648"/>
            <a:ext cx="7704000" cy="31836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ditingkatkan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menambahkan</a:t>
            </a:r>
            <a:r>
              <a:rPr lang="en-US" dirty="0"/>
              <a:t> </a:t>
            </a:r>
            <a:r>
              <a:rPr lang="en-US" dirty="0" err="1"/>
              <a:t>opsi</a:t>
            </a:r>
            <a:r>
              <a:rPr lang="en-US" dirty="0"/>
              <a:t> </a:t>
            </a:r>
            <a:r>
              <a:rPr lang="en-US" dirty="0" err="1"/>
              <a:t>menghindari</a:t>
            </a:r>
            <a:r>
              <a:rPr lang="en-US" dirty="0"/>
              <a:t> </a:t>
            </a:r>
            <a:r>
              <a:rPr lang="en-US" dirty="0" err="1"/>
              <a:t>bahan-bahan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alergi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pantangan</a:t>
            </a:r>
            <a:r>
              <a:rPr lang="en-US" dirty="0"/>
              <a:t> </a:t>
            </a:r>
            <a:r>
              <a:rPr lang="en-US" dirty="0" err="1"/>
              <a:t>makanan</a:t>
            </a:r>
            <a:endParaRPr lang="en-US" dirty="0"/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rekomendasi</a:t>
            </a:r>
            <a:r>
              <a:rPr lang="en-US" dirty="0"/>
              <a:t> </a:t>
            </a:r>
            <a:r>
              <a:rPr lang="en-US" dirty="0" err="1"/>
              <a:t>resep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mempertimbangkan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dimiliki</a:t>
            </a:r>
            <a:r>
              <a:rPr lang="en-US" dirty="0"/>
              <a:t> </a:t>
            </a:r>
            <a:r>
              <a:rPr lang="en-US" dirty="0" err="1"/>
              <a:t>pengguna</a:t>
            </a:r>
            <a:endParaRPr lang="en-US" dirty="0"/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Rekomendasi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preferensi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ditingkatkan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menggabungkan</a:t>
            </a:r>
            <a:r>
              <a:rPr lang="en-US" dirty="0"/>
              <a:t> </a:t>
            </a:r>
            <a:r>
              <a:rPr lang="en-US" dirty="0" err="1"/>
              <a:t>perhitungan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rekomendasi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dan </a:t>
            </a:r>
            <a:r>
              <a:rPr lang="en-US" dirty="0" err="1"/>
              <a:t>resep</a:t>
            </a:r>
            <a:r>
              <a:rPr lang="en-US" dirty="0"/>
              <a:t> yang </a:t>
            </a:r>
            <a:r>
              <a:rPr lang="en-US" dirty="0" err="1"/>
              <a:t>disukai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dan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prioritas</a:t>
            </a:r>
            <a:r>
              <a:rPr lang="en-US" dirty="0"/>
              <a:t> pada </a:t>
            </a:r>
            <a:r>
              <a:rPr lang="en-US" dirty="0" err="1"/>
              <a:t>resep</a:t>
            </a:r>
            <a:r>
              <a:rPr lang="en-US" dirty="0"/>
              <a:t> yang </a:t>
            </a:r>
            <a:r>
              <a:rPr lang="en-US" dirty="0" err="1"/>
              <a:t>relevan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persediaan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348" name="Google Shape;348;p33"/>
          <p:cNvSpPr txBox="1">
            <a:spLocks noGrp="1"/>
          </p:cNvSpPr>
          <p:nvPr>
            <p:ph type="sldNum" idx="12"/>
          </p:nvPr>
        </p:nvSpPr>
        <p:spPr>
          <a:xfrm>
            <a:off x="4297650" y="4602875"/>
            <a:ext cx="548700" cy="3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37779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9"/>
          <p:cNvSpPr txBox="1">
            <a:spLocks noGrp="1"/>
          </p:cNvSpPr>
          <p:nvPr>
            <p:ph type="ctrTitle"/>
          </p:nvPr>
        </p:nvSpPr>
        <p:spPr>
          <a:xfrm>
            <a:off x="1609200" y="1424875"/>
            <a:ext cx="5925600" cy="207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 dirty="0"/>
              <a:t>Terima Kasih</a:t>
            </a:r>
            <a:endParaRPr sz="5900" dirty="0">
              <a:solidFill>
                <a:schemeClr val="dk2"/>
              </a:solidFill>
            </a:endParaRPr>
          </a:p>
        </p:txBody>
      </p:sp>
      <p:cxnSp>
        <p:nvCxnSpPr>
          <p:cNvPr id="287" name="Google Shape;287;p29"/>
          <p:cNvCxnSpPr/>
          <p:nvPr/>
        </p:nvCxnSpPr>
        <p:spPr>
          <a:xfrm rot="10800000" flipH="1">
            <a:off x="1612632" y="3353152"/>
            <a:ext cx="5942700" cy="66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88" name="Google Shape;288;p29"/>
          <p:cNvCxnSpPr/>
          <p:nvPr/>
        </p:nvCxnSpPr>
        <p:spPr>
          <a:xfrm rot="10800000" flipH="1">
            <a:off x="1600600" y="1348663"/>
            <a:ext cx="5942700" cy="66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89" name="Google Shape;289;p29"/>
          <p:cNvSpPr/>
          <p:nvPr/>
        </p:nvSpPr>
        <p:spPr>
          <a:xfrm>
            <a:off x="2422825" y="1865525"/>
            <a:ext cx="239400" cy="239400"/>
          </a:xfrm>
          <a:prstGeom prst="star4">
            <a:avLst>
              <a:gd name="adj" fmla="val 15727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29"/>
          <p:cNvSpPr/>
          <p:nvPr/>
        </p:nvSpPr>
        <p:spPr>
          <a:xfrm>
            <a:off x="6733600" y="1865525"/>
            <a:ext cx="239400" cy="239400"/>
          </a:xfrm>
          <a:prstGeom prst="star4">
            <a:avLst>
              <a:gd name="adj" fmla="val 15727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3134205"/>
      </p:ext>
    </p:extLst>
  </p:cSld>
  <p:clrMapOvr>
    <a:masterClrMapping/>
  </p:clrMapOvr>
</p:sld>
</file>

<file path=ppt/theme/theme1.xml><?xml version="1.0" encoding="utf-8"?>
<a:theme xmlns:a="http://schemas.openxmlformats.org/drawingml/2006/main" name="Elegant Bachelor Thesis by Slidesgo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</TotalTime>
  <Words>772</Words>
  <Application>Microsoft Office PowerPoint</Application>
  <PresentationFormat>On-screen Show (16:9)</PresentationFormat>
  <Paragraphs>124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Mulish</vt:lpstr>
      <vt:lpstr>Arial</vt:lpstr>
      <vt:lpstr>Quicksand</vt:lpstr>
      <vt:lpstr>Bebas Neue</vt:lpstr>
      <vt:lpstr>Elegant Bachelor Thesis by Slidesgo</vt:lpstr>
      <vt:lpstr>Sistem Rekomendasi Resep Berdasarkan Persediaan Bahan dan Preferensi Pengguna</vt:lpstr>
      <vt:lpstr>Pendahuluan</vt:lpstr>
      <vt:lpstr>Permasalahan</vt:lpstr>
      <vt:lpstr>Solusi</vt:lpstr>
      <vt:lpstr>Tahapan Penelitian</vt:lpstr>
      <vt:lpstr>Pengumpulan Data - Web Scraping</vt:lpstr>
      <vt:lpstr>Contoh HTML Web Masakapahariini</vt:lpstr>
      <vt:lpstr>Contoh Data Setelah Web Scraping</vt:lpstr>
      <vt:lpstr>Text Preprocessing – Data Resep</vt:lpstr>
      <vt:lpstr>Text Preprocessing – Data Bahan</vt:lpstr>
      <vt:lpstr>Rekomendasi Resep Berdasarkan Bahan</vt:lpstr>
      <vt:lpstr>Resep Rekomendasi Berdasarkan Preferensi Pengguna</vt:lpstr>
      <vt:lpstr>Arsitektur Website</vt:lpstr>
      <vt:lpstr>Pengujian Metode</vt:lpstr>
      <vt:lpstr>User Feedback</vt:lpstr>
      <vt:lpstr>User Feedback</vt:lpstr>
      <vt:lpstr>Kesimpulan</vt:lpstr>
      <vt:lpstr>Saran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Elegant Bachelor Thesis</dc:title>
  <dc:creator>Nabilah Argyanti</dc:creator>
  <cp:lastModifiedBy>Nabilah Argyanti</cp:lastModifiedBy>
  <cp:revision>7</cp:revision>
  <dcterms:modified xsi:type="dcterms:W3CDTF">2023-07-31T07:02:57Z</dcterms:modified>
</cp:coreProperties>
</file>