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2" r:id="rId4"/>
    <p:sldId id="260" r:id="rId5"/>
    <p:sldId id="258" r:id="rId6"/>
    <p:sldId id="259" r:id="rId7"/>
    <p:sldId id="261" r:id="rId8"/>
    <p:sldId id="264" r:id="rId9"/>
    <p:sldId id="265" r:id="rId10"/>
  </p:sldIdLst>
  <p:sldSz cx="12192000" cy="6858000"/>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89" d="100"/>
          <a:sy n="89" d="100"/>
        </p:scale>
        <p:origin x="891" y="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4E26E-43A0-83CB-18AE-27CC2667715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id-ID"/>
          </a:p>
        </p:txBody>
      </p:sp>
      <p:sp>
        <p:nvSpPr>
          <p:cNvPr id="3" name="Subtitle 2">
            <a:extLst>
              <a:ext uri="{FF2B5EF4-FFF2-40B4-BE49-F238E27FC236}">
                <a16:creationId xmlns:a16="http://schemas.microsoft.com/office/drawing/2014/main" id="{ED6D3B2C-9B3C-26F2-0D81-D0527E48F1B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id-ID"/>
          </a:p>
        </p:txBody>
      </p:sp>
      <p:sp>
        <p:nvSpPr>
          <p:cNvPr id="4" name="Date Placeholder 3">
            <a:extLst>
              <a:ext uri="{FF2B5EF4-FFF2-40B4-BE49-F238E27FC236}">
                <a16:creationId xmlns:a16="http://schemas.microsoft.com/office/drawing/2014/main" id="{B8202740-B046-CD9D-BEDD-FE9B45D3458E}"/>
              </a:ext>
            </a:extLst>
          </p:cNvPr>
          <p:cNvSpPr>
            <a:spLocks noGrp="1"/>
          </p:cNvSpPr>
          <p:nvPr>
            <p:ph type="dt" sz="half" idx="10"/>
          </p:nvPr>
        </p:nvSpPr>
        <p:spPr/>
        <p:txBody>
          <a:bodyPr/>
          <a:lstStyle/>
          <a:p>
            <a:fld id="{3FC259D9-6AA2-4FD8-9DB3-3084D6164E87}" type="datetimeFigureOut">
              <a:rPr lang="id-ID" smtClean="0"/>
              <a:t>05/12/2024</a:t>
            </a:fld>
            <a:endParaRPr lang="id-ID"/>
          </a:p>
        </p:txBody>
      </p:sp>
      <p:sp>
        <p:nvSpPr>
          <p:cNvPr id="5" name="Footer Placeholder 4">
            <a:extLst>
              <a:ext uri="{FF2B5EF4-FFF2-40B4-BE49-F238E27FC236}">
                <a16:creationId xmlns:a16="http://schemas.microsoft.com/office/drawing/2014/main" id="{ABD7E8F5-8927-B356-339C-DCE32F4C5A55}"/>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C3921708-800C-4402-78CF-B89D1A28ACD1}"/>
              </a:ext>
            </a:extLst>
          </p:cNvPr>
          <p:cNvSpPr>
            <a:spLocks noGrp="1"/>
          </p:cNvSpPr>
          <p:nvPr>
            <p:ph type="sldNum" sz="quarter" idx="12"/>
          </p:nvPr>
        </p:nvSpPr>
        <p:spPr/>
        <p:txBody>
          <a:bodyPr/>
          <a:lstStyle/>
          <a:p>
            <a:fld id="{620A2D16-AD92-4EDF-A5B8-ED150B20D672}" type="slidenum">
              <a:rPr lang="id-ID" smtClean="0"/>
              <a:t>‹#›</a:t>
            </a:fld>
            <a:endParaRPr lang="id-ID"/>
          </a:p>
        </p:txBody>
      </p:sp>
    </p:spTree>
    <p:extLst>
      <p:ext uri="{BB962C8B-B14F-4D97-AF65-F5344CB8AC3E}">
        <p14:creationId xmlns:p14="http://schemas.microsoft.com/office/powerpoint/2010/main" val="20438682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9F815-1348-B35A-127B-E331D9A04F12}"/>
              </a:ext>
            </a:extLst>
          </p:cNvPr>
          <p:cNvSpPr>
            <a:spLocks noGrp="1"/>
          </p:cNvSpPr>
          <p:nvPr>
            <p:ph type="title"/>
          </p:nvPr>
        </p:nvSpPr>
        <p:spPr/>
        <p:txBody>
          <a:bodyPr/>
          <a:lstStyle/>
          <a:p>
            <a:r>
              <a:rPr lang="en-US"/>
              <a:t>Click to edit Master title style</a:t>
            </a:r>
            <a:endParaRPr lang="id-ID"/>
          </a:p>
        </p:txBody>
      </p:sp>
      <p:sp>
        <p:nvSpPr>
          <p:cNvPr id="3" name="Content Placeholder 2">
            <a:extLst>
              <a:ext uri="{FF2B5EF4-FFF2-40B4-BE49-F238E27FC236}">
                <a16:creationId xmlns:a16="http://schemas.microsoft.com/office/drawing/2014/main" id="{E3A65080-95C7-C5DD-34F9-B248B506105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6FD291D9-B43D-E887-9B3C-9ED45E14FA7A}"/>
              </a:ext>
            </a:extLst>
          </p:cNvPr>
          <p:cNvSpPr>
            <a:spLocks noGrp="1"/>
          </p:cNvSpPr>
          <p:nvPr>
            <p:ph type="dt" sz="half" idx="10"/>
          </p:nvPr>
        </p:nvSpPr>
        <p:spPr/>
        <p:txBody>
          <a:bodyPr/>
          <a:lstStyle/>
          <a:p>
            <a:fld id="{3FC259D9-6AA2-4FD8-9DB3-3084D6164E87}" type="datetimeFigureOut">
              <a:rPr lang="id-ID" smtClean="0"/>
              <a:t>05/12/2024</a:t>
            </a:fld>
            <a:endParaRPr lang="id-ID"/>
          </a:p>
        </p:txBody>
      </p:sp>
      <p:sp>
        <p:nvSpPr>
          <p:cNvPr id="5" name="Footer Placeholder 4">
            <a:extLst>
              <a:ext uri="{FF2B5EF4-FFF2-40B4-BE49-F238E27FC236}">
                <a16:creationId xmlns:a16="http://schemas.microsoft.com/office/drawing/2014/main" id="{A7A55D0B-CAC5-642D-D20E-6009C763A6DF}"/>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E308E4C8-673B-E399-B09B-8828162E19DE}"/>
              </a:ext>
            </a:extLst>
          </p:cNvPr>
          <p:cNvSpPr>
            <a:spLocks noGrp="1"/>
          </p:cNvSpPr>
          <p:nvPr>
            <p:ph type="sldNum" sz="quarter" idx="12"/>
          </p:nvPr>
        </p:nvSpPr>
        <p:spPr/>
        <p:txBody>
          <a:bodyPr/>
          <a:lstStyle/>
          <a:p>
            <a:fld id="{620A2D16-AD92-4EDF-A5B8-ED150B20D672}" type="slidenum">
              <a:rPr lang="id-ID" smtClean="0"/>
              <a:t>‹#›</a:t>
            </a:fld>
            <a:endParaRPr lang="id-ID"/>
          </a:p>
        </p:txBody>
      </p:sp>
    </p:spTree>
    <p:extLst>
      <p:ext uri="{BB962C8B-B14F-4D97-AF65-F5344CB8AC3E}">
        <p14:creationId xmlns:p14="http://schemas.microsoft.com/office/powerpoint/2010/main" val="20530719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B05B1-208D-E174-F744-228C05AEB77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id-ID"/>
          </a:p>
        </p:txBody>
      </p:sp>
      <p:sp>
        <p:nvSpPr>
          <p:cNvPr id="3" name="Text Placeholder 2">
            <a:extLst>
              <a:ext uri="{FF2B5EF4-FFF2-40B4-BE49-F238E27FC236}">
                <a16:creationId xmlns:a16="http://schemas.microsoft.com/office/drawing/2014/main" id="{EB869390-A982-4447-C95F-C294B6C6927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254DC07-5FFE-08D4-B312-15BDC432455A}"/>
              </a:ext>
            </a:extLst>
          </p:cNvPr>
          <p:cNvSpPr>
            <a:spLocks noGrp="1"/>
          </p:cNvSpPr>
          <p:nvPr>
            <p:ph type="dt" sz="half" idx="10"/>
          </p:nvPr>
        </p:nvSpPr>
        <p:spPr/>
        <p:txBody>
          <a:bodyPr/>
          <a:lstStyle/>
          <a:p>
            <a:fld id="{3FC259D9-6AA2-4FD8-9DB3-3084D6164E87}" type="datetimeFigureOut">
              <a:rPr lang="id-ID" smtClean="0"/>
              <a:t>05/12/2024</a:t>
            </a:fld>
            <a:endParaRPr lang="id-ID"/>
          </a:p>
        </p:txBody>
      </p:sp>
      <p:sp>
        <p:nvSpPr>
          <p:cNvPr id="5" name="Footer Placeholder 4">
            <a:extLst>
              <a:ext uri="{FF2B5EF4-FFF2-40B4-BE49-F238E27FC236}">
                <a16:creationId xmlns:a16="http://schemas.microsoft.com/office/drawing/2014/main" id="{90B2765E-73BD-A0AB-EA16-DF3EAFC80010}"/>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43D7C07C-C34F-BA80-6085-19156AE2A34C}"/>
              </a:ext>
            </a:extLst>
          </p:cNvPr>
          <p:cNvSpPr>
            <a:spLocks noGrp="1"/>
          </p:cNvSpPr>
          <p:nvPr>
            <p:ph type="sldNum" sz="quarter" idx="12"/>
          </p:nvPr>
        </p:nvSpPr>
        <p:spPr/>
        <p:txBody>
          <a:bodyPr/>
          <a:lstStyle/>
          <a:p>
            <a:fld id="{620A2D16-AD92-4EDF-A5B8-ED150B20D672}" type="slidenum">
              <a:rPr lang="id-ID" smtClean="0"/>
              <a:t>‹#›</a:t>
            </a:fld>
            <a:endParaRPr lang="id-ID"/>
          </a:p>
        </p:txBody>
      </p:sp>
    </p:spTree>
    <p:extLst>
      <p:ext uri="{BB962C8B-B14F-4D97-AF65-F5344CB8AC3E}">
        <p14:creationId xmlns:p14="http://schemas.microsoft.com/office/powerpoint/2010/main" val="17680821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049A2-A7EF-3180-385F-BE9A0974381A}"/>
              </a:ext>
            </a:extLst>
          </p:cNvPr>
          <p:cNvSpPr>
            <a:spLocks noGrp="1"/>
          </p:cNvSpPr>
          <p:nvPr>
            <p:ph type="title"/>
          </p:nvPr>
        </p:nvSpPr>
        <p:spPr/>
        <p:txBody>
          <a:bodyPr/>
          <a:lstStyle/>
          <a:p>
            <a:r>
              <a:rPr lang="en-US"/>
              <a:t>Click to edit Master title style</a:t>
            </a:r>
            <a:endParaRPr lang="id-ID"/>
          </a:p>
        </p:txBody>
      </p:sp>
      <p:sp>
        <p:nvSpPr>
          <p:cNvPr id="3" name="Content Placeholder 2">
            <a:extLst>
              <a:ext uri="{FF2B5EF4-FFF2-40B4-BE49-F238E27FC236}">
                <a16:creationId xmlns:a16="http://schemas.microsoft.com/office/drawing/2014/main" id="{23C88722-A621-D8C1-C0EA-9D2192CD673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Content Placeholder 3">
            <a:extLst>
              <a:ext uri="{FF2B5EF4-FFF2-40B4-BE49-F238E27FC236}">
                <a16:creationId xmlns:a16="http://schemas.microsoft.com/office/drawing/2014/main" id="{9C9218B3-CF53-089D-DD58-FCAB4D68459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Date Placeholder 4">
            <a:extLst>
              <a:ext uri="{FF2B5EF4-FFF2-40B4-BE49-F238E27FC236}">
                <a16:creationId xmlns:a16="http://schemas.microsoft.com/office/drawing/2014/main" id="{898EB3A2-2A16-81F8-D4FD-F0136000EC2A}"/>
              </a:ext>
            </a:extLst>
          </p:cNvPr>
          <p:cNvSpPr>
            <a:spLocks noGrp="1"/>
          </p:cNvSpPr>
          <p:nvPr>
            <p:ph type="dt" sz="half" idx="10"/>
          </p:nvPr>
        </p:nvSpPr>
        <p:spPr/>
        <p:txBody>
          <a:bodyPr/>
          <a:lstStyle/>
          <a:p>
            <a:fld id="{3FC259D9-6AA2-4FD8-9DB3-3084D6164E87}" type="datetimeFigureOut">
              <a:rPr lang="id-ID" smtClean="0"/>
              <a:t>05/12/2024</a:t>
            </a:fld>
            <a:endParaRPr lang="id-ID"/>
          </a:p>
        </p:txBody>
      </p:sp>
      <p:sp>
        <p:nvSpPr>
          <p:cNvPr id="6" name="Footer Placeholder 5">
            <a:extLst>
              <a:ext uri="{FF2B5EF4-FFF2-40B4-BE49-F238E27FC236}">
                <a16:creationId xmlns:a16="http://schemas.microsoft.com/office/drawing/2014/main" id="{9DFBF2B3-6992-6313-2200-32AAA9DE22BB}"/>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id="{19E49A8B-C2F2-029D-CA4C-050CCFB8D662}"/>
              </a:ext>
            </a:extLst>
          </p:cNvPr>
          <p:cNvSpPr>
            <a:spLocks noGrp="1"/>
          </p:cNvSpPr>
          <p:nvPr>
            <p:ph type="sldNum" sz="quarter" idx="12"/>
          </p:nvPr>
        </p:nvSpPr>
        <p:spPr/>
        <p:txBody>
          <a:bodyPr/>
          <a:lstStyle/>
          <a:p>
            <a:fld id="{620A2D16-AD92-4EDF-A5B8-ED150B20D672}" type="slidenum">
              <a:rPr lang="id-ID" smtClean="0"/>
              <a:t>‹#›</a:t>
            </a:fld>
            <a:endParaRPr lang="id-ID"/>
          </a:p>
        </p:txBody>
      </p:sp>
    </p:spTree>
    <p:extLst>
      <p:ext uri="{BB962C8B-B14F-4D97-AF65-F5344CB8AC3E}">
        <p14:creationId xmlns:p14="http://schemas.microsoft.com/office/powerpoint/2010/main" val="9108605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B6EA8-4D0C-CD83-CA22-015CDF613D41}"/>
              </a:ext>
            </a:extLst>
          </p:cNvPr>
          <p:cNvSpPr>
            <a:spLocks noGrp="1"/>
          </p:cNvSpPr>
          <p:nvPr>
            <p:ph type="title"/>
          </p:nvPr>
        </p:nvSpPr>
        <p:spPr>
          <a:xfrm>
            <a:off x="839788" y="365125"/>
            <a:ext cx="10515600" cy="1325563"/>
          </a:xfrm>
        </p:spPr>
        <p:txBody>
          <a:bodyPr/>
          <a:lstStyle/>
          <a:p>
            <a:r>
              <a:rPr lang="en-US"/>
              <a:t>Click to edit Master title style</a:t>
            </a:r>
            <a:endParaRPr lang="id-ID"/>
          </a:p>
        </p:txBody>
      </p:sp>
      <p:sp>
        <p:nvSpPr>
          <p:cNvPr id="3" name="Text Placeholder 2">
            <a:extLst>
              <a:ext uri="{FF2B5EF4-FFF2-40B4-BE49-F238E27FC236}">
                <a16:creationId xmlns:a16="http://schemas.microsoft.com/office/drawing/2014/main" id="{AAF5679D-09B3-4903-F4D6-C99F7529B03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9AB533B-DE26-6E0F-11A7-A4A606ACD48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Text Placeholder 4">
            <a:extLst>
              <a:ext uri="{FF2B5EF4-FFF2-40B4-BE49-F238E27FC236}">
                <a16:creationId xmlns:a16="http://schemas.microsoft.com/office/drawing/2014/main" id="{93999EDE-6B83-E1D9-7134-247BAD22596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9889715-6582-B09E-E880-4077886E148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7" name="Date Placeholder 6">
            <a:extLst>
              <a:ext uri="{FF2B5EF4-FFF2-40B4-BE49-F238E27FC236}">
                <a16:creationId xmlns:a16="http://schemas.microsoft.com/office/drawing/2014/main" id="{B917CE50-5BFA-CC1B-8193-4A44408C3E09}"/>
              </a:ext>
            </a:extLst>
          </p:cNvPr>
          <p:cNvSpPr>
            <a:spLocks noGrp="1"/>
          </p:cNvSpPr>
          <p:nvPr>
            <p:ph type="dt" sz="half" idx="10"/>
          </p:nvPr>
        </p:nvSpPr>
        <p:spPr/>
        <p:txBody>
          <a:bodyPr/>
          <a:lstStyle/>
          <a:p>
            <a:fld id="{3FC259D9-6AA2-4FD8-9DB3-3084D6164E87}" type="datetimeFigureOut">
              <a:rPr lang="id-ID" smtClean="0"/>
              <a:t>05/12/2024</a:t>
            </a:fld>
            <a:endParaRPr lang="id-ID"/>
          </a:p>
        </p:txBody>
      </p:sp>
      <p:sp>
        <p:nvSpPr>
          <p:cNvPr id="8" name="Footer Placeholder 7">
            <a:extLst>
              <a:ext uri="{FF2B5EF4-FFF2-40B4-BE49-F238E27FC236}">
                <a16:creationId xmlns:a16="http://schemas.microsoft.com/office/drawing/2014/main" id="{20AAB8B5-38FD-E4CA-6961-C908FC69B427}"/>
              </a:ext>
            </a:extLst>
          </p:cNvPr>
          <p:cNvSpPr>
            <a:spLocks noGrp="1"/>
          </p:cNvSpPr>
          <p:nvPr>
            <p:ph type="ftr" sz="quarter" idx="11"/>
          </p:nvPr>
        </p:nvSpPr>
        <p:spPr/>
        <p:txBody>
          <a:bodyPr/>
          <a:lstStyle/>
          <a:p>
            <a:endParaRPr lang="id-ID"/>
          </a:p>
        </p:txBody>
      </p:sp>
      <p:sp>
        <p:nvSpPr>
          <p:cNvPr id="9" name="Slide Number Placeholder 8">
            <a:extLst>
              <a:ext uri="{FF2B5EF4-FFF2-40B4-BE49-F238E27FC236}">
                <a16:creationId xmlns:a16="http://schemas.microsoft.com/office/drawing/2014/main" id="{DA6D2B3E-49BC-8187-42AC-5E3705F648E9}"/>
              </a:ext>
            </a:extLst>
          </p:cNvPr>
          <p:cNvSpPr>
            <a:spLocks noGrp="1"/>
          </p:cNvSpPr>
          <p:nvPr>
            <p:ph type="sldNum" sz="quarter" idx="12"/>
          </p:nvPr>
        </p:nvSpPr>
        <p:spPr/>
        <p:txBody>
          <a:bodyPr/>
          <a:lstStyle/>
          <a:p>
            <a:fld id="{620A2D16-AD92-4EDF-A5B8-ED150B20D672}" type="slidenum">
              <a:rPr lang="id-ID" smtClean="0"/>
              <a:t>‹#›</a:t>
            </a:fld>
            <a:endParaRPr lang="id-ID"/>
          </a:p>
        </p:txBody>
      </p:sp>
    </p:spTree>
    <p:extLst>
      <p:ext uri="{BB962C8B-B14F-4D97-AF65-F5344CB8AC3E}">
        <p14:creationId xmlns:p14="http://schemas.microsoft.com/office/powerpoint/2010/main" val="2107860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CA768-883E-C269-5E04-A3B4437C6C58}"/>
              </a:ext>
            </a:extLst>
          </p:cNvPr>
          <p:cNvSpPr>
            <a:spLocks noGrp="1"/>
          </p:cNvSpPr>
          <p:nvPr>
            <p:ph type="title"/>
          </p:nvPr>
        </p:nvSpPr>
        <p:spPr/>
        <p:txBody>
          <a:bodyPr/>
          <a:lstStyle/>
          <a:p>
            <a:r>
              <a:rPr lang="en-US"/>
              <a:t>Click to edit Master title style</a:t>
            </a:r>
            <a:endParaRPr lang="id-ID"/>
          </a:p>
        </p:txBody>
      </p:sp>
      <p:sp>
        <p:nvSpPr>
          <p:cNvPr id="3" name="Date Placeholder 2">
            <a:extLst>
              <a:ext uri="{FF2B5EF4-FFF2-40B4-BE49-F238E27FC236}">
                <a16:creationId xmlns:a16="http://schemas.microsoft.com/office/drawing/2014/main" id="{5FA3112D-BA02-1A4B-7A1F-1CEFF48B461E}"/>
              </a:ext>
            </a:extLst>
          </p:cNvPr>
          <p:cNvSpPr>
            <a:spLocks noGrp="1"/>
          </p:cNvSpPr>
          <p:nvPr>
            <p:ph type="dt" sz="half" idx="10"/>
          </p:nvPr>
        </p:nvSpPr>
        <p:spPr/>
        <p:txBody>
          <a:bodyPr/>
          <a:lstStyle/>
          <a:p>
            <a:fld id="{3FC259D9-6AA2-4FD8-9DB3-3084D6164E87}" type="datetimeFigureOut">
              <a:rPr lang="id-ID" smtClean="0"/>
              <a:t>05/12/2024</a:t>
            </a:fld>
            <a:endParaRPr lang="id-ID"/>
          </a:p>
        </p:txBody>
      </p:sp>
      <p:sp>
        <p:nvSpPr>
          <p:cNvPr id="4" name="Footer Placeholder 3">
            <a:extLst>
              <a:ext uri="{FF2B5EF4-FFF2-40B4-BE49-F238E27FC236}">
                <a16:creationId xmlns:a16="http://schemas.microsoft.com/office/drawing/2014/main" id="{B7E07DE2-5155-9A95-C4BD-26CAF29023C8}"/>
              </a:ext>
            </a:extLst>
          </p:cNvPr>
          <p:cNvSpPr>
            <a:spLocks noGrp="1"/>
          </p:cNvSpPr>
          <p:nvPr>
            <p:ph type="ftr" sz="quarter" idx="11"/>
          </p:nvPr>
        </p:nvSpPr>
        <p:spPr/>
        <p:txBody>
          <a:bodyPr/>
          <a:lstStyle/>
          <a:p>
            <a:endParaRPr lang="id-ID"/>
          </a:p>
        </p:txBody>
      </p:sp>
      <p:sp>
        <p:nvSpPr>
          <p:cNvPr id="5" name="Slide Number Placeholder 4">
            <a:extLst>
              <a:ext uri="{FF2B5EF4-FFF2-40B4-BE49-F238E27FC236}">
                <a16:creationId xmlns:a16="http://schemas.microsoft.com/office/drawing/2014/main" id="{A1CDC66A-AAB6-B9E0-40A2-49724C119EE1}"/>
              </a:ext>
            </a:extLst>
          </p:cNvPr>
          <p:cNvSpPr>
            <a:spLocks noGrp="1"/>
          </p:cNvSpPr>
          <p:nvPr>
            <p:ph type="sldNum" sz="quarter" idx="12"/>
          </p:nvPr>
        </p:nvSpPr>
        <p:spPr/>
        <p:txBody>
          <a:bodyPr/>
          <a:lstStyle/>
          <a:p>
            <a:fld id="{620A2D16-AD92-4EDF-A5B8-ED150B20D672}" type="slidenum">
              <a:rPr lang="id-ID" smtClean="0"/>
              <a:t>‹#›</a:t>
            </a:fld>
            <a:endParaRPr lang="id-ID"/>
          </a:p>
        </p:txBody>
      </p:sp>
    </p:spTree>
    <p:extLst>
      <p:ext uri="{BB962C8B-B14F-4D97-AF65-F5344CB8AC3E}">
        <p14:creationId xmlns:p14="http://schemas.microsoft.com/office/powerpoint/2010/main" val="19291711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17B4BB5-61A1-AE55-4EEC-C08E3C7E2AC9}"/>
              </a:ext>
            </a:extLst>
          </p:cNvPr>
          <p:cNvSpPr>
            <a:spLocks noGrp="1"/>
          </p:cNvSpPr>
          <p:nvPr>
            <p:ph type="dt" sz="half" idx="10"/>
          </p:nvPr>
        </p:nvSpPr>
        <p:spPr/>
        <p:txBody>
          <a:bodyPr/>
          <a:lstStyle/>
          <a:p>
            <a:fld id="{3FC259D9-6AA2-4FD8-9DB3-3084D6164E87}" type="datetimeFigureOut">
              <a:rPr lang="id-ID" smtClean="0"/>
              <a:t>05/12/2024</a:t>
            </a:fld>
            <a:endParaRPr lang="id-ID"/>
          </a:p>
        </p:txBody>
      </p:sp>
      <p:sp>
        <p:nvSpPr>
          <p:cNvPr id="3" name="Footer Placeholder 2">
            <a:extLst>
              <a:ext uri="{FF2B5EF4-FFF2-40B4-BE49-F238E27FC236}">
                <a16:creationId xmlns:a16="http://schemas.microsoft.com/office/drawing/2014/main" id="{DACDE05C-C701-0A1B-0D5E-A65252F76981}"/>
              </a:ext>
            </a:extLst>
          </p:cNvPr>
          <p:cNvSpPr>
            <a:spLocks noGrp="1"/>
          </p:cNvSpPr>
          <p:nvPr>
            <p:ph type="ftr" sz="quarter" idx="11"/>
          </p:nvPr>
        </p:nvSpPr>
        <p:spPr/>
        <p:txBody>
          <a:bodyPr/>
          <a:lstStyle/>
          <a:p>
            <a:endParaRPr lang="id-ID"/>
          </a:p>
        </p:txBody>
      </p:sp>
      <p:sp>
        <p:nvSpPr>
          <p:cNvPr id="4" name="Slide Number Placeholder 3">
            <a:extLst>
              <a:ext uri="{FF2B5EF4-FFF2-40B4-BE49-F238E27FC236}">
                <a16:creationId xmlns:a16="http://schemas.microsoft.com/office/drawing/2014/main" id="{ADB98864-1363-D605-46D1-72833064B729}"/>
              </a:ext>
            </a:extLst>
          </p:cNvPr>
          <p:cNvSpPr>
            <a:spLocks noGrp="1"/>
          </p:cNvSpPr>
          <p:nvPr>
            <p:ph type="sldNum" sz="quarter" idx="12"/>
          </p:nvPr>
        </p:nvSpPr>
        <p:spPr/>
        <p:txBody>
          <a:bodyPr/>
          <a:lstStyle/>
          <a:p>
            <a:fld id="{620A2D16-AD92-4EDF-A5B8-ED150B20D672}" type="slidenum">
              <a:rPr lang="id-ID" smtClean="0"/>
              <a:t>‹#›</a:t>
            </a:fld>
            <a:endParaRPr lang="id-ID"/>
          </a:p>
        </p:txBody>
      </p:sp>
    </p:spTree>
    <p:extLst>
      <p:ext uri="{BB962C8B-B14F-4D97-AF65-F5344CB8AC3E}">
        <p14:creationId xmlns:p14="http://schemas.microsoft.com/office/powerpoint/2010/main" val="2619331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AEEE6-92B3-2D4C-A77B-F80A4032C8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d-ID"/>
          </a:p>
        </p:txBody>
      </p:sp>
      <p:sp>
        <p:nvSpPr>
          <p:cNvPr id="3" name="Content Placeholder 2">
            <a:extLst>
              <a:ext uri="{FF2B5EF4-FFF2-40B4-BE49-F238E27FC236}">
                <a16:creationId xmlns:a16="http://schemas.microsoft.com/office/drawing/2014/main" id="{50751178-E92C-F995-2473-D53B35E5531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Text Placeholder 3">
            <a:extLst>
              <a:ext uri="{FF2B5EF4-FFF2-40B4-BE49-F238E27FC236}">
                <a16:creationId xmlns:a16="http://schemas.microsoft.com/office/drawing/2014/main" id="{CB245EFF-D851-32E6-6680-11FD18E84A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3F46E0A-F793-69B0-71DD-D0EDE3A06AEF}"/>
              </a:ext>
            </a:extLst>
          </p:cNvPr>
          <p:cNvSpPr>
            <a:spLocks noGrp="1"/>
          </p:cNvSpPr>
          <p:nvPr>
            <p:ph type="dt" sz="half" idx="10"/>
          </p:nvPr>
        </p:nvSpPr>
        <p:spPr/>
        <p:txBody>
          <a:bodyPr/>
          <a:lstStyle/>
          <a:p>
            <a:fld id="{3FC259D9-6AA2-4FD8-9DB3-3084D6164E87}" type="datetimeFigureOut">
              <a:rPr lang="id-ID" smtClean="0"/>
              <a:t>05/12/2024</a:t>
            </a:fld>
            <a:endParaRPr lang="id-ID"/>
          </a:p>
        </p:txBody>
      </p:sp>
      <p:sp>
        <p:nvSpPr>
          <p:cNvPr id="6" name="Footer Placeholder 5">
            <a:extLst>
              <a:ext uri="{FF2B5EF4-FFF2-40B4-BE49-F238E27FC236}">
                <a16:creationId xmlns:a16="http://schemas.microsoft.com/office/drawing/2014/main" id="{3B1F4B4F-EA44-D290-B861-9D067167C15F}"/>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id="{3459E743-52BD-7864-3613-10A05D70D9B8}"/>
              </a:ext>
            </a:extLst>
          </p:cNvPr>
          <p:cNvSpPr>
            <a:spLocks noGrp="1"/>
          </p:cNvSpPr>
          <p:nvPr>
            <p:ph type="sldNum" sz="quarter" idx="12"/>
          </p:nvPr>
        </p:nvSpPr>
        <p:spPr/>
        <p:txBody>
          <a:bodyPr/>
          <a:lstStyle/>
          <a:p>
            <a:fld id="{620A2D16-AD92-4EDF-A5B8-ED150B20D672}" type="slidenum">
              <a:rPr lang="id-ID" smtClean="0"/>
              <a:t>‹#›</a:t>
            </a:fld>
            <a:endParaRPr lang="id-ID"/>
          </a:p>
        </p:txBody>
      </p:sp>
    </p:spTree>
    <p:extLst>
      <p:ext uri="{BB962C8B-B14F-4D97-AF65-F5344CB8AC3E}">
        <p14:creationId xmlns:p14="http://schemas.microsoft.com/office/powerpoint/2010/main" val="1258174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3E4FE-0A1B-01CD-58AE-B2D1555ECC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d-ID"/>
          </a:p>
        </p:txBody>
      </p:sp>
      <p:sp>
        <p:nvSpPr>
          <p:cNvPr id="3" name="Picture Placeholder 2">
            <a:extLst>
              <a:ext uri="{FF2B5EF4-FFF2-40B4-BE49-F238E27FC236}">
                <a16:creationId xmlns:a16="http://schemas.microsoft.com/office/drawing/2014/main" id="{ECC21CD7-7DAC-A987-03DA-17064AE2C8D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a:extLst>
              <a:ext uri="{FF2B5EF4-FFF2-40B4-BE49-F238E27FC236}">
                <a16:creationId xmlns:a16="http://schemas.microsoft.com/office/drawing/2014/main" id="{BFE0A2DC-80C4-53A0-23BA-3CCDF84723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7E3FE85-F0F3-5627-695E-3F2712807D12}"/>
              </a:ext>
            </a:extLst>
          </p:cNvPr>
          <p:cNvSpPr>
            <a:spLocks noGrp="1"/>
          </p:cNvSpPr>
          <p:nvPr>
            <p:ph type="dt" sz="half" idx="10"/>
          </p:nvPr>
        </p:nvSpPr>
        <p:spPr/>
        <p:txBody>
          <a:bodyPr/>
          <a:lstStyle/>
          <a:p>
            <a:fld id="{3FC259D9-6AA2-4FD8-9DB3-3084D6164E87}" type="datetimeFigureOut">
              <a:rPr lang="id-ID" smtClean="0"/>
              <a:t>05/12/2024</a:t>
            </a:fld>
            <a:endParaRPr lang="id-ID"/>
          </a:p>
        </p:txBody>
      </p:sp>
      <p:sp>
        <p:nvSpPr>
          <p:cNvPr id="6" name="Footer Placeholder 5">
            <a:extLst>
              <a:ext uri="{FF2B5EF4-FFF2-40B4-BE49-F238E27FC236}">
                <a16:creationId xmlns:a16="http://schemas.microsoft.com/office/drawing/2014/main" id="{58394787-AF2C-F7AF-EC83-0CDC9421E723}"/>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id="{0C19A17D-0CB6-3CEC-5A7C-17F07198A4DC}"/>
              </a:ext>
            </a:extLst>
          </p:cNvPr>
          <p:cNvSpPr>
            <a:spLocks noGrp="1"/>
          </p:cNvSpPr>
          <p:nvPr>
            <p:ph type="sldNum" sz="quarter" idx="12"/>
          </p:nvPr>
        </p:nvSpPr>
        <p:spPr/>
        <p:txBody>
          <a:bodyPr/>
          <a:lstStyle/>
          <a:p>
            <a:fld id="{620A2D16-AD92-4EDF-A5B8-ED150B20D672}" type="slidenum">
              <a:rPr lang="id-ID" smtClean="0"/>
              <a:t>‹#›</a:t>
            </a:fld>
            <a:endParaRPr lang="id-ID"/>
          </a:p>
        </p:txBody>
      </p:sp>
    </p:spTree>
    <p:extLst>
      <p:ext uri="{BB962C8B-B14F-4D97-AF65-F5344CB8AC3E}">
        <p14:creationId xmlns:p14="http://schemas.microsoft.com/office/powerpoint/2010/main" val="14026755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93176-C14A-6379-4B2A-F8A90A1BA714}"/>
              </a:ext>
            </a:extLst>
          </p:cNvPr>
          <p:cNvSpPr>
            <a:spLocks noGrp="1"/>
          </p:cNvSpPr>
          <p:nvPr>
            <p:ph type="title"/>
          </p:nvPr>
        </p:nvSpPr>
        <p:spPr/>
        <p:txBody>
          <a:bodyPr/>
          <a:lstStyle/>
          <a:p>
            <a:r>
              <a:rPr lang="en-US"/>
              <a:t>Click to edit Master title style</a:t>
            </a:r>
            <a:endParaRPr lang="id-ID"/>
          </a:p>
        </p:txBody>
      </p:sp>
      <p:sp>
        <p:nvSpPr>
          <p:cNvPr id="3" name="Vertical Text Placeholder 2">
            <a:extLst>
              <a:ext uri="{FF2B5EF4-FFF2-40B4-BE49-F238E27FC236}">
                <a16:creationId xmlns:a16="http://schemas.microsoft.com/office/drawing/2014/main" id="{B95CBBBC-B0EF-B5F0-6E6C-4C683A253FE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2A2D6087-4FEA-8F4E-F393-FD424FA87595}"/>
              </a:ext>
            </a:extLst>
          </p:cNvPr>
          <p:cNvSpPr>
            <a:spLocks noGrp="1"/>
          </p:cNvSpPr>
          <p:nvPr>
            <p:ph type="dt" sz="half" idx="10"/>
          </p:nvPr>
        </p:nvSpPr>
        <p:spPr/>
        <p:txBody>
          <a:bodyPr/>
          <a:lstStyle/>
          <a:p>
            <a:fld id="{3FC259D9-6AA2-4FD8-9DB3-3084D6164E87}" type="datetimeFigureOut">
              <a:rPr lang="id-ID" smtClean="0"/>
              <a:t>05/12/2024</a:t>
            </a:fld>
            <a:endParaRPr lang="id-ID"/>
          </a:p>
        </p:txBody>
      </p:sp>
      <p:sp>
        <p:nvSpPr>
          <p:cNvPr id="5" name="Footer Placeholder 4">
            <a:extLst>
              <a:ext uri="{FF2B5EF4-FFF2-40B4-BE49-F238E27FC236}">
                <a16:creationId xmlns:a16="http://schemas.microsoft.com/office/drawing/2014/main" id="{F5728039-69E9-EE9E-5AE0-78E8D51DF5EC}"/>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7EE694CF-855C-3B49-DAC0-CC33FCA312F2}"/>
              </a:ext>
            </a:extLst>
          </p:cNvPr>
          <p:cNvSpPr>
            <a:spLocks noGrp="1"/>
          </p:cNvSpPr>
          <p:nvPr>
            <p:ph type="sldNum" sz="quarter" idx="12"/>
          </p:nvPr>
        </p:nvSpPr>
        <p:spPr/>
        <p:txBody>
          <a:bodyPr/>
          <a:lstStyle/>
          <a:p>
            <a:fld id="{620A2D16-AD92-4EDF-A5B8-ED150B20D672}" type="slidenum">
              <a:rPr lang="id-ID" smtClean="0"/>
              <a:t>‹#›</a:t>
            </a:fld>
            <a:endParaRPr lang="id-ID"/>
          </a:p>
        </p:txBody>
      </p:sp>
    </p:spTree>
    <p:extLst>
      <p:ext uri="{BB962C8B-B14F-4D97-AF65-F5344CB8AC3E}">
        <p14:creationId xmlns:p14="http://schemas.microsoft.com/office/powerpoint/2010/main" val="27597144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436CB2C-9FBF-3BC1-ABDD-8E828D66310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id-ID"/>
          </a:p>
        </p:txBody>
      </p:sp>
      <p:sp>
        <p:nvSpPr>
          <p:cNvPr id="3" name="Vertical Text Placeholder 2">
            <a:extLst>
              <a:ext uri="{FF2B5EF4-FFF2-40B4-BE49-F238E27FC236}">
                <a16:creationId xmlns:a16="http://schemas.microsoft.com/office/drawing/2014/main" id="{EB9F3E2F-2261-89B3-FCC8-85054947B52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62C864CA-DC0C-9D08-93F2-9EBDB575EE49}"/>
              </a:ext>
            </a:extLst>
          </p:cNvPr>
          <p:cNvSpPr>
            <a:spLocks noGrp="1"/>
          </p:cNvSpPr>
          <p:nvPr>
            <p:ph type="dt" sz="half" idx="10"/>
          </p:nvPr>
        </p:nvSpPr>
        <p:spPr/>
        <p:txBody>
          <a:bodyPr/>
          <a:lstStyle/>
          <a:p>
            <a:fld id="{3FC259D9-6AA2-4FD8-9DB3-3084D6164E87}" type="datetimeFigureOut">
              <a:rPr lang="id-ID" smtClean="0"/>
              <a:t>05/12/2024</a:t>
            </a:fld>
            <a:endParaRPr lang="id-ID"/>
          </a:p>
        </p:txBody>
      </p:sp>
      <p:sp>
        <p:nvSpPr>
          <p:cNvPr id="5" name="Footer Placeholder 4">
            <a:extLst>
              <a:ext uri="{FF2B5EF4-FFF2-40B4-BE49-F238E27FC236}">
                <a16:creationId xmlns:a16="http://schemas.microsoft.com/office/drawing/2014/main" id="{46AF1ABE-8EE2-DF3F-0B6A-1CF50A5FE1CB}"/>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2DED8869-745D-B44F-92A9-EE4EE72DECBF}"/>
              </a:ext>
            </a:extLst>
          </p:cNvPr>
          <p:cNvSpPr>
            <a:spLocks noGrp="1"/>
          </p:cNvSpPr>
          <p:nvPr>
            <p:ph type="sldNum" sz="quarter" idx="12"/>
          </p:nvPr>
        </p:nvSpPr>
        <p:spPr/>
        <p:txBody>
          <a:bodyPr/>
          <a:lstStyle/>
          <a:p>
            <a:fld id="{620A2D16-AD92-4EDF-A5B8-ED150B20D672}" type="slidenum">
              <a:rPr lang="id-ID" smtClean="0"/>
              <a:t>‹#›</a:t>
            </a:fld>
            <a:endParaRPr lang="id-ID"/>
          </a:p>
        </p:txBody>
      </p:sp>
    </p:spTree>
    <p:extLst>
      <p:ext uri="{BB962C8B-B14F-4D97-AF65-F5344CB8AC3E}">
        <p14:creationId xmlns:p14="http://schemas.microsoft.com/office/powerpoint/2010/main" val="30800536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260FDC6-9F40-B0DB-8213-54B263C87B6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id-ID"/>
          </a:p>
        </p:txBody>
      </p:sp>
      <p:sp>
        <p:nvSpPr>
          <p:cNvPr id="3" name="Text Placeholder 2">
            <a:extLst>
              <a:ext uri="{FF2B5EF4-FFF2-40B4-BE49-F238E27FC236}">
                <a16:creationId xmlns:a16="http://schemas.microsoft.com/office/drawing/2014/main" id="{98CC4831-7BFA-E813-15E6-2FE18DF0B91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BC572E95-83FB-6A05-EE8D-9EFCDE2EDCE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FC259D9-6AA2-4FD8-9DB3-3084D6164E87}" type="datetimeFigureOut">
              <a:rPr lang="id-ID" smtClean="0"/>
              <a:t>05/12/2024</a:t>
            </a:fld>
            <a:endParaRPr lang="id-ID"/>
          </a:p>
        </p:txBody>
      </p:sp>
      <p:sp>
        <p:nvSpPr>
          <p:cNvPr id="5" name="Footer Placeholder 4">
            <a:extLst>
              <a:ext uri="{FF2B5EF4-FFF2-40B4-BE49-F238E27FC236}">
                <a16:creationId xmlns:a16="http://schemas.microsoft.com/office/drawing/2014/main" id="{59D4543F-EF09-FCF5-0A83-E593F24E314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id-ID"/>
          </a:p>
        </p:txBody>
      </p:sp>
      <p:sp>
        <p:nvSpPr>
          <p:cNvPr id="6" name="Slide Number Placeholder 5">
            <a:extLst>
              <a:ext uri="{FF2B5EF4-FFF2-40B4-BE49-F238E27FC236}">
                <a16:creationId xmlns:a16="http://schemas.microsoft.com/office/drawing/2014/main" id="{9A3460D4-8BA5-6B8A-CAEC-B6662C9BEF6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20A2D16-AD92-4EDF-A5B8-ED150B20D672}" type="slidenum">
              <a:rPr lang="id-ID" smtClean="0"/>
              <a:t>‹#›</a:t>
            </a:fld>
            <a:endParaRPr lang="id-ID"/>
          </a:p>
        </p:txBody>
      </p:sp>
    </p:spTree>
    <p:extLst>
      <p:ext uri="{BB962C8B-B14F-4D97-AF65-F5344CB8AC3E}">
        <p14:creationId xmlns:p14="http://schemas.microsoft.com/office/powerpoint/2010/main" val="41997056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mailto:qulis@polinema.ac.id" TargetMode="Externa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488B2-6C6E-FDEF-FEE3-B676EA5EBEF9}"/>
              </a:ext>
            </a:extLst>
          </p:cNvPr>
          <p:cNvSpPr>
            <a:spLocks noGrp="1"/>
          </p:cNvSpPr>
          <p:nvPr>
            <p:ph type="ctrTitle"/>
          </p:nvPr>
        </p:nvSpPr>
        <p:spPr/>
        <p:txBody>
          <a:bodyPr/>
          <a:lstStyle/>
          <a:p>
            <a:r>
              <a:rPr lang="en-US" dirty="0"/>
              <a:t>Buat </a:t>
            </a:r>
            <a:r>
              <a:rPr lang="en-US" dirty="0" err="1"/>
              <a:t>desain</a:t>
            </a:r>
            <a:r>
              <a:rPr lang="en-US" dirty="0"/>
              <a:t> poster </a:t>
            </a:r>
            <a:r>
              <a:rPr lang="en-US" dirty="0" err="1"/>
              <a:t>ukuran</a:t>
            </a:r>
            <a:endParaRPr lang="id-ID" dirty="0"/>
          </a:p>
        </p:txBody>
      </p:sp>
      <p:sp>
        <p:nvSpPr>
          <p:cNvPr id="3" name="Subtitle 2">
            <a:extLst>
              <a:ext uri="{FF2B5EF4-FFF2-40B4-BE49-F238E27FC236}">
                <a16:creationId xmlns:a16="http://schemas.microsoft.com/office/drawing/2014/main" id="{D789E6D2-BD57-DAF8-BDC8-F1BE445C7A15}"/>
              </a:ext>
            </a:extLst>
          </p:cNvPr>
          <p:cNvSpPr>
            <a:spLocks noGrp="1"/>
          </p:cNvSpPr>
          <p:nvPr>
            <p:ph type="subTitle" idx="1"/>
          </p:nvPr>
        </p:nvSpPr>
        <p:spPr/>
        <p:txBody>
          <a:bodyPr>
            <a:normAutofit/>
          </a:bodyPr>
          <a:lstStyle/>
          <a:p>
            <a:r>
              <a:rPr lang="id-ID" sz="2800" b="0" i="0" dirty="0">
                <a:solidFill>
                  <a:srgbClr val="000000"/>
                </a:solidFill>
                <a:effectLst/>
                <a:latin typeface="TimesNewRomanPSMT"/>
              </a:rPr>
              <a:t>Poster/X-</a:t>
            </a:r>
            <a:r>
              <a:rPr lang="id-ID" sz="2800" b="0" i="0" dirty="0" err="1">
                <a:solidFill>
                  <a:srgbClr val="000000"/>
                </a:solidFill>
                <a:effectLst/>
                <a:latin typeface="TimesNewRomanPSMT"/>
              </a:rPr>
              <a:t>banner</a:t>
            </a:r>
            <a:r>
              <a:rPr lang="id-ID" sz="2800" b="0" i="0" dirty="0">
                <a:solidFill>
                  <a:srgbClr val="000000"/>
                </a:solidFill>
                <a:effectLst/>
                <a:latin typeface="TimesNewRomanPSMT"/>
              </a:rPr>
              <a:t> dibuat dengan ukuran 160cm x 60cm</a:t>
            </a:r>
            <a:r>
              <a:rPr lang="id-ID" sz="3600" dirty="0"/>
              <a:t> </a:t>
            </a:r>
          </a:p>
        </p:txBody>
      </p:sp>
    </p:spTree>
    <p:extLst>
      <p:ext uri="{BB962C8B-B14F-4D97-AF65-F5344CB8AC3E}">
        <p14:creationId xmlns:p14="http://schemas.microsoft.com/office/powerpoint/2010/main" val="15602939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E8670-4A76-AC5A-D4AA-F75FA3BA8B54}"/>
              </a:ext>
            </a:extLst>
          </p:cNvPr>
          <p:cNvSpPr>
            <a:spLocks noGrp="1"/>
          </p:cNvSpPr>
          <p:nvPr>
            <p:ph type="title"/>
          </p:nvPr>
        </p:nvSpPr>
        <p:spPr/>
        <p:txBody>
          <a:bodyPr/>
          <a:lstStyle/>
          <a:p>
            <a:r>
              <a:rPr lang="en-US" dirty="0"/>
              <a:t>Contoh</a:t>
            </a:r>
            <a:endParaRPr lang="id-ID" dirty="0"/>
          </a:p>
        </p:txBody>
      </p:sp>
      <p:pic>
        <p:nvPicPr>
          <p:cNvPr id="7" name="Picture 6">
            <a:extLst>
              <a:ext uri="{FF2B5EF4-FFF2-40B4-BE49-F238E27FC236}">
                <a16:creationId xmlns:a16="http://schemas.microsoft.com/office/drawing/2014/main" id="{F6C7DE19-6DDF-C81C-C6AA-09084D2B9669}"/>
              </a:ext>
            </a:extLst>
          </p:cNvPr>
          <p:cNvPicPr>
            <a:picLocks noChangeAspect="1"/>
          </p:cNvPicPr>
          <p:nvPr/>
        </p:nvPicPr>
        <p:blipFill>
          <a:blip r:embed="rId2"/>
          <a:stretch>
            <a:fillRect/>
          </a:stretch>
        </p:blipFill>
        <p:spPr>
          <a:xfrm>
            <a:off x="7487707" y="0"/>
            <a:ext cx="4707317" cy="6858000"/>
          </a:xfrm>
          <a:prstGeom prst="rect">
            <a:avLst/>
          </a:prstGeom>
        </p:spPr>
      </p:pic>
      <p:pic>
        <p:nvPicPr>
          <p:cNvPr id="1030" name="Picture 6" descr="Galeri Poster Skripsi - Prodi Sistem Informasi Undiksha">
            <a:extLst>
              <a:ext uri="{FF2B5EF4-FFF2-40B4-BE49-F238E27FC236}">
                <a16:creationId xmlns:a16="http://schemas.microsoft.com/office/drawing/2014/main" id="{8A83C366-3FD6-B2FA-81A3-66E61EAB45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7427" y="-68094"/>
            <a:ext cx="48514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Galeri Poster Skripsi - Prodi Sistem Informasi Undiksha">
            <a:extLst>
              <a:ext uri="{FF2B5EF4-FFF2-40B4-BE49-F238E27FC236}">
                <a16:creationId xmlns:a16="http://schemas.microsoft.com/office/drawing/2014/main" id="{909B0CF5-49EA-280B-60A1-A662160FE47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3127" y="0"/>
            <a:ext cx="48482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81402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9A313-F675-E6D7-48B1-E407AF5F8AAA}"/>
              </a:ext>
            </a:extLst>
          </p:cNvPr>
          <p:cNvSpPr>
            <a:spLocks noGrp="1"/>
          </p:cNvSpPr>
          <p:nvPr>
            <p:ph type="title"/>
          </p:nvPr>
        </p:nvSpPr>
        <p:spPr/>
        <p:txBody>
          <a:bodyPr/>
          <a:lstStyle/>
          <a:p>
            <a:r>
              <a:rPr lang="en-US" dirty="0"/>
              <a:t>Judul</a:t>
            </a:r>
            <a:endParaRPr lang="id-ID" dirty="0"/>
          </a:p>
        </p:txBody>
      </p:sp>
      <p:sp>
        <p:nvSpPr>
          <p:cNvPr id="3" name="Content Placeholder 2">
            <a:extLst>
              <a:ext uri="{FF2B5EF4-FFF2-40B4-BE49-F238E27FC236}">
                <a16:creationId xmlns:a16="http://schemas.microsoft.com/office/drawing/2014/main" id="{8E8AB909-A2CA-CE75-0617-98AB3A4BBAC7}"/>
              </a:ext>
            </a:extLst>
          </p:cNvPr>
          <p:cNvSpPr>
            <a:spLocks noGrp="1"/>
          </p:cNvSpPr>
          <p:nvPr>
            <p:ph idx="1"/>
          </p:nvPr>
        </p:nvSpPr>
        <p:spPr/>
        <p:txBody>
          <a:bodyPr/>
          <a:lstStyle/>
          <a:p>
            <a:r>
              <a:rPr lang="en-US" dirty="0" err="1"/>
              <a:t>Penelitian</a:t>
            </a:r>
            <a:r>
              <a:rPr lang="en-US" dirty="0"/>
              <a:t> Tesis Magister</a:t>
            </a:r>
          </a:p>
          <a:p>
            <a:r>
              <a:rPr lang="id-ID" dirty="0"/>
              <a:t>Studi Fungsi Asistensi Otomatis Pada Sistem Pembelajaran Mandiri Pemrograman Web PHP Menggunakan </a:t>
            </a:r>
            <a:r>
              <a:rPr lang="id-ID" dirty="0" err="1"/>
              <a:t>Automated</a:t>
            </a:r>
            <a:r>
              <a:rPr lang="id-ID" dirty="0"/>
              <a:t> Testing</a:t>
            </a:r>
          </a:p>
        </p:txBody>
      </p:sp>
      <p:pic>
        <p:nvPicPr>
          <p:cNvPr id="4098" name="Picture 2">
            <a:extLst>
              <a:ext uri="{FF2B5EF4-FFF2-40B4-BE49-F238E27FC236}">
                <a16:creationId xmlns:a16="http://schemas.microsoft.com/office/drawing/2014/main" id="{6C1F305D-9855-4830-0220-31644CCB27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57519" y="0"/>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Logo-Polinema – Himpunan Penerjemah Indonesia">
            <a:extLst>
              <a:ext uri="{FF2B5EF4-FFF2-40B4-BE49-F238E27FC236}">
                <a16:creationId xmlns:a16="http://schemas.microsoft.com/office/drawing/2014/main" id="{512F80BA-5556-F2FF-EA91-5EE2FA675F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2268" y="3429000"/>
            <a:ext cx="2143125" cy="213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17727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EF5BE-A316-7A81-7D9A-4F4C6E2D1E75}"/>
              </a:ext>
            </a:extLst>
          </p:cNvPr>
          <p:cNvSpPr>
            <a:spLocks noGrp="1"/>
          </p:cNvSpPr>
          <p:nvPr>
            <p:ph type="title"/>
          </p:nvPr>
        </p:nvSpPr>
        <p:spPr/>
        <p:txBody>
          <a:bodyPr/>
          <a:lstStyle/>
          <a:p>
            <a:r>
              <a:rPr lang="en-US" dirty="0" err="1"/>
              <a:t>Identitas</a:t>
            </a:r>
            <a:endParaRPr lang="id-ID" dirty="0"/>
          </a:p>
        </p:txBody>
      </p:sp>
      <p:sp>
        <p:nvSpPr>
          <p:cNvPr id="3" name="Content Placeholder 2">
            <a:extLst>
              <a:ext uri="{FF2B5EF4-FFF2-40B4-BE49-F238E27FC236}">
                <a16:creationId xmlns:a16="http://schemas.microsoft.com/office/drawing/2014/main" id="{ABB147A2-2AA3-B5DD-1770-EB8758C45368}"/>
              </a:ext>
            </a:extLst>
          </p:cNvPr>
          <p:cNvSpPr>
            <a:spLocks noGrp="1"/>
          </p:cNvSpPr>
          <p:nvPr>
            <p:ph idx="1"/>
          </p:nvPr>
        </p:nvSpPr>
        <p:spPr>
          <a:xfrm>
            <a:off x="1741250" y="1825625"/>
            <a:ext cx="9612549" cy="4351338"/>
          </a:xfrm>
        </p:spPr>
        <p:txBody>
          <a:bodyPr>
            <a:normAutofit fontScale="92500" lnSpcReduction="10000"/>
          </a:bodyPr>
          <a:lstStyle/>
          <a:p>
            <a:r>
              <a:rPr lang="en-US" dirty="0"/>
              <a:t>Ketua </a:t>
            </a:r>
            <a:r>
              <a:rPr lang="en-US" dirty="0" err="1"/>
              <a:t>Peneliti</a:t>
            </a:r>
            <a:r>
              <a:rPr lang="en-US" dirty="0"/>
              <a:t>:</a:t>
            </a:r>
          </a:p>
          <a:p>
            <a:pPr lvl="1"/>
            <a:r>
              <a:rPr lang="en-US" dirty="0"/>
              <a:t>Ir. Yan Watequlis Syaifudin, ST., M.MT., Ph.D.</a:t>
            </a:r>
          </a:p>
          <a:p>
            <a:pPr lvl="1"/>
            <a:r>
              <a:rPr lang="en-US" dirty="0" err="1"/>
              <a:t>Laboratorium</a:t>
            </a:r>
            <a:r>
              <a:rPr lang="en-US" dirty="0"/>
              <a:t> Applied Informatics, Jurusan Teknologi </a:t>
            </a:r>
            <a:r>
              <a:rPr lang="en-US" dirty="0" err="1"/>
              <a:t>Informasi</a:t>
            </a:r>
            <a:r>
              <a:rPr lang="en-US" dirty="0"/>
              <a:t>, </a:t>
            </a:r>
            <a:r>
              <a:rPr lang="en-US" dirty="0" err="1"/>
              <a:t>Politeknik</a:t>
            </a:r>
            <a:r>
              <a:rPr lang="en-US" dirty="0"/>
              <a:t> Negeri Malang</a:t>
            </a:r>
          </a:p>
          <a:p>
            <a:pPr lvl="1"/>
            <a:r>
              <a:rPr lang="en-US" dirty="0"/>
              <a:t>Email: </a:t>
            </a:r>
            <a:r>
              <a:rPr lang="en-US" dirty="0">
                <a:hlinkClick r:id="rId2"/>
              </a:rPr>
              <a:t>qulis@polinema.ac.id</a:t>
            </a:r>
            <a:r>
              <a:rPr lang="en-US" dirty="0"/>
              <a:t>, tel. 082131552688</a:t>
            </a:r>
          </a:p>
          <a:p>
            <a:r>
              <a:rPr lang="en-US" dirty="0"/>
              <a:t>Anggota 1</a:t>
            </a:r>
          </a:p>
          <a:p>
            <a:pPr lvl="1"/>
            <a:r>
              <a:rPr lang="en-US" dirty="0"/>
              <a:t>Prof. </a:t>
            </a:r>
            <a:r>
              <a:rPr lang="en-US" dirty="0" err="1"/>
              <a:t>Dr.Eng</a:t>
            </a:r>
            <a:r>
              <a:rPr lang="en-US" dirty="0"/>
              <a:t>. Cahya </a:t>
            </a:r>
            <a:r>
              <a:rPr lang="en-US" dirty="0" err="1"/>
              <a:t>Rahmad</a:t>
            </a:r>
            <a:r>
              <a:rPr lang="en-US" dirty="0"/>
              <a:t>, ST., MT.</a:t>
            </a:r>
          </a:p>
          <a:p>
            <a:pPr lvl="1"/>
            <a:r>
              <a:rPr lang="en-US" dirty="0"/>
              <a:t>Jurusan Teknologi </a:t>
            </a:r>
            <a:r>
              <a:rPr lang="en-US" dirty="0" err="1"/>
              <a:t>Informasi</a:t>
            </a:r>
            <a:r>
              <a:rPr lang="en-US" dirty="0"/>
              <a:t>, </a:t>
            </a:r>
            <a:r>
              <a:rPr lang="en-US" dirty="0" err="1"/>
              <a:t>Politeknik</a:t>
            </a:r>
            <a:r>
              <a:rPr lang="en-US" dirty="0"/>
              <a:t> Negeri Malang</a:t>
            </a:r>
          </a:p>
          <a:p>
            <a:r>
              <a:rPr lang="en-US" dirty="0"/>
              <a:t>Anggota 2</a:t>
            </a:r>
          </a:p>
          <a:p>
            <a:pPr lvl="1"/>
            <a:r>
              <a:rPr lang="en-US" dirty="0"/>
              <a:t>Amal Dermawan </a:t>
            </a:r>
            <a:r>
              <a:rPr lang="en-US" dirty="0" err="1"/>
              <a:t>Udjir</a:t>
            </a:r>
            <a:endParaRPr lang="en-US" dirty="0"/>
          </a:p>
          <a:p>
            <a:pPr lvl="1"/>
            <a:r>
              <a:rPr lang="en-US" dirty="0" err="1"/>
              <a:t>Mahasiswa</a:t>
            </a:r>
            <a:r>
              <a:rPr lang="en-US" dirty="0"/>
              <a:t> Magister Terapan Rekayasa Teknologi </a:t>
            </a:r>
            <a:r>
              <a:rPr lang="en-US" dirty="0" err="1"/>
              <a:t>Informasi</a:t>
            </a:r>
            <a:r>
              <a:rPr lang="en-US" dirty="0"/>
              <a:t>, Jurusan Teknologi </a:t>
            </a:r>
            <a:r>
              <a:rPr lang="en-US" dirty="0" err="1"/>
              <a:t>Informasi</a:t>
            </a:r>
            <a:r>
              <a:rPr lang="en-US" dirty="0"/>
              <a:t>, </a:t>
            </a:r>
            <a:r>
              <a:rPr lang="en-US" dirty="0" err="1"/>
              <a:t>Politeknik</a:t>
            </a:r>
            <a:r>
              <a:rPr lang="en-US" dirty="0"/>
              <a:t> Negeri Malang</a:t>
            </a:r>
            <a:endParaRPr lang="id-ID" dirty="0"/>
          </a:p>
        </p:txBody>
      </p:sp>
      <p:pic>
        <p:nvPicPr>
          <p:cNvPr id="2050" name="Picture 2" descr="Yan Watequlis Syaifudin - Chief Technology Officer - PT Digital Solusi Grup  | LinkedIn">
            <a:extLst>
              <a:ext uri="{FF2B5EF4-FFF2-40B4-BE49-F238E27FC236}">
                <a16:creationId xmlns:a16="http://schemas.microsoft.com/office/drawing/2014/main" id="{C8E4F68A-BFC6-F6DD-A142-7AF05C9EC6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248" y="1905138"/>
            <a:ext cx="1321904" cy="1321904"/>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Staf Pengajar MI – JTI Polinema">
            <a:extLst>
              <a:ext uri="{FF2B5EF4-FFF2-40B4-BE49-F238E27FC236}">
                <a16:creationId xmlns:a16="http://schemas.microsoft.com/office/drawing/2014/main" id="{9ED0736D-5BB5-0F03-EC30-8B04F976B95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21594"/>
          <a:stretch/>
        </p:blipFill>
        <p:spPr bwMode="auto">
          <a:xfrm>
            <a:off x="177248" y="3416509"/>
            <a:ext cx="1342495" cy="136348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mal Dermawan Udjir (@udjir_amal) / X">
            <a:extLst>
              <a:ext uri="{FF2B5EF4-FFF2-40B4-BE49-F238E27FC236}">
                <a16:creationId xmlns:a16="http://schemas.microsoft.com/office/drawing/2014/main" id="{1A714EED-2D3D-B13B-C1B4-39FD656336E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7248" y="4952863"/>
            <a:ext cx="1363480" cy="13634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58242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24C8E-90CE-C3FE-CF32-4A9B0F689E86}"/>
              </a:ext>
            </a:extLst>
          </p:cNvPr>
          <p:cNvSpPr>
            <a:spLocks noGrp="1"/>
          </p:cNvSpPr>
          <p:nvPr>
            <p:ph type="title"/>
          </p:nvPr>
        </p:nvSpPr>
        <p:spPr/>
        <p:txBody>
          <a:bodyPr/>
          <a:lstStyle/>
          <a:p>
            <a:r>
              <a:rPr lang="en-US" dirty="0"/>
              <a:t>Resume</a:t>
            </a:r>
            <a:endParaRPr lang="id-ID" dirty="0"/>
          </a:p>
        </p:txBody>
      </p:sp>
      <p:sp>
        <p:nvSpPr>
          <p:cNvPr id="3" name="Content Placeholder 2">
            <a:extLst>
              <a:ext uri="{FF2B5EF4-FFF2-40B4-BE49-F238E27FC236}">
                <a16:creationId xmlns:a16="http://schemas.microsoft.com/office/drawing/2014/main" id="{6CC54657-777D-A729-821C-C5FD380AA719}"/>
              </a:ext>
            </a:extLst>
          </p:cNvPr>
          <p:cNvSpPr>
            <a:spLocks noGrp="1"/>
          </p:cNvSpPr>
          <p:nvPr>
            <p:ph idx="1"/>
          </p:nvPr>
        </p:nvSpPr>
        <p:spPr/>
        <p:txBody>
          <a:bodyPr>
            <a:normAutofit fontScale="70000" lnSpcReduction="20000"/>
          </a:bodyPr>
          <a:lstStyle/>
          <a:p>
            <a:r>
              <a:rPr lang="id-ID" dirty="0"/>
              <a:t>Aplikasi web semakin populer di era internet saat ini dan digunakan secara luas di berbagai sektor karena menawarkan kelebihan seperti aksesibilitas dari perangkat terhubung internet, </a:t>
            </a:r>
            <a:r>
              <a:rPr lang="id-ID" dirty="0" err="1"/>
              <a:t>skalabilitas</a:t>
            </a:r>
            <a:r>
              <a:rPr lang="id-ID" dirty="0"/>
              <a:t> yang efisien, dan kemudahan dalam penyebaran yang memungkinkan pembaruan waktu nyata tanpa keterlibatan pengguna. Permintaan yang meningkat akan pemrogram web yang terampil telah mendorong banyak institusi pendidikan untuk menjadikan pengajaran pemrograman web sebagai mata pelajaran wajib, terutama dengan penggunaan PHP yang mendominasi 75,9% situs web berbasis bahasa pemrograman server, berkat kemudahan penggunaan dan fleksibilitasnya dalam membangun situs web yang dinamis dan interaktif.</a:t>
            </a:r>
          </a:p>
          <a:p>
            <a:r>
              <a:rPr lang="id-ID" dirty="0"/>
              <a:t>Penelitian ini mengusulkan </a:t>
            </a:r>
            <a:r>
              <a:rPr lang="id-ID" b="1" dirty="0"/>
              <a:t>sistem pembelajaran mandiri berbasis PHP dengan fitur verifikasi kode otomatis</a:t>
            </a:r>
            <a:r>
              <a:rPr lang="id-ID" dirty="0"/>
              <a:t>, yang dirancang untuk mendukung proses belajar mandiri dan memberikan umpan balik instan kepada siswa mengenai penulisan kode mereka. Melibatkan penerapan </a:t>
            </a:r>
            <a:r>
              <a:rPr lang="id-ID" dirty="0" err="1"/>
              <a:t>test-driven</a:t>
            </a:r>
            <a:r>
              <a:rPr lang="id-ID" dirty="0"/>
              <a:t> </a:t>
            </a:r>
            <a:r>
              <a:rPr lang="id-ID" dirty="0" err="1"/>
              <a:t>development</a:t>
            </a:r>
            <a:r>
              <a:rPr lang="id-ID" dirty="0"/>
              <a:t> (TDD), model ini bertujuan untuk membekali siswa dengan keterampilan pemrograman dasar melalui modul modular yang mencakup berbagai topik esensial, dan hasil percobaan menunjukkan bahwa siswa merasakan peningkatan kepercayaan diri dan kemampuan pemrograman setelah menggunakan sistem ini, meskipun ada beberapa tantangan terkait dengan kompleksitas materi dan kebutuhan akan penjelasan yang lebih jelas mengenai topik yang sulit.</a:t>
            </a:r>
          </a:p>
        </p:txBody>
      </p:sp>
    </p:spTree>
    <p:extLst>
      <p:ext uri="{BB962C8B-B14F-4D97-AF65-F5344CB8AC3E}">
        <p14:creationId xmlns:p14="http://schemas.microsoft.com/office/powerpoint/2010/main" val="16130882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47540-C93E-856E-3328-4B1F79C7A3E7}"/>
              </a:ext>
            </a:extLst>
          </p:cNvPr>
          <p:cNvSpPr>
            <a:spLocks noGrp="1"/>
          </p:cNvSpPr>
          <p:nvPr>
            <p:ph type="title"/>
          </p:nvPr>
        </p:nvSpPr>
        <p:spPr/>
        <p:txBody>
          <a:bodyPr/>
          <a:lstStyle/>
          <a:p>
            <a:r>
              <a:rPr lang="en-US" dirty="0"/>
              <a:t>Model </a:t>
            </a:r>
            <a:r>
              <a:rPr lang="en-US" dirty="0" err="1"/>
              <a:t>sistem</a:t>
            </a:r>
            <a:endParaRPr lang="id-ID" dirty="0"/>
          </a:p>
        </p:txBody>
      </p:sp>
      <p:sp>
        <p:nvSpPr>
          <p:cNvPr id="7" name="TextBox 6">
            <a:extLst>
              <a:ext uri="{FF2B5EF4-FFF2-40B4-BE49-F238E27FC236}">
                <a16:creationId xmlns:a16="http://schemas.microsoft.com/office/drawing/2014/main" id="{3CB1CCE2-CB04-B4EA-1BCF-D304D6EB7100}"/>
              </a:ext>
            </a:extLst>
          </p:cNvPr>
          <p:cNvSpPr txBox="1"/>
          <p:nvPr/>
        </p:nvSpPr>
        <p:spPr>
          <a:xfrm>
            <a:off x="5772573" y="-3715"/>
            <a:ext cx="6270270" cy="1384995"/>
          </a:xfrm>
          <a:prstGeom prst="rect">
            <a:avLst/>
          </a:prstGeom>
          <a:noFill/>
        </p:spPr>
        <p:txBody>
          <a:bodyPr wrap="square">
            <a:spAutoFit/>
          </a:bodyPr>
          <a:lstStyle/>
          <a:p>
            <a:r>
              <a:rPr lang="id-ID" sz="1200" b="0" i="0" dirty="0">
                <a:solidFill>
                  <a:srgbClr val="121512"/>
                </a:solidFill>
                <a:effectLst/>
                <a:latin typeface="-apple-system"/>
              </a:rPr>
              <a:t>Model pembelajaran mandiri pemrograman web PHP memanfaatkan pembelajaran </a:t>
            </a:r>
            <a:r>
              <a:rPr lang="id-ID" sz="1200" b="0" i="0" dirty="0" err="1">
                <a:solidFill>
                  <a:srgbClr val="121512"/>
                </a:solidFill>
                <a:effectLst/>
                <a:latin typeface="-apple-system"/>
              </a:rPr>
              <a:t>berbantuan</a:t>
            </a:r>
            <a:r>
              <a:rPr lang="id-ID" sz="1200" b="0" i="0" dirty="0">
                <a:solidFill>
                  <a:srgbClr val="121512"/>
                </a:solidFill>
                <a:effectLst/>
                <a:latin typeface="-apple-system"/>
              </a:rPr>
              <a:t> komputer (CAL) dan metode </a:t>
            </a:r>
            <a:r>
              <a:rPr lang="id-ID" sz="1200" b="0" i="0" dirty="0" err="1">
                <a:solidFill>
                  <a:srgbClr val="121512"/>
                </a:solidFill>
                <a:effectLst/>
                <a:latin typeface="-apple-system"/>
              </a:rPr>
              <a:t>test-driven</a:t>
            </a:r>
            <a:r>
              <a:rPr lang="id-ID" sz="1200" b="0" i="0" dirty="0">
                <a:solidFill>
                  <a:srgbClr val="121512"/>
                </a:solidFill>
                <a:effectLst/>
                <a:latin typeface="-apple-system"/>
              </a:rPr>
              <a:t> </a:t>
            </a:r>
            <a:r>
              <a:rPr lang="id-ID" sz="1200" b="0" i="0" dirty="0" err="1">
                <a:solidFill>
                  <a:srgbClr val="121512"/>
                </a:solidFill>
                <a:effectLst/>
                <a:latin typeface="-apple-system"/>
              </a:rPr>
              <a:t>development</a:t>
            </a:r>
            <a:r>
              <a:rPr lang="id-ID" sz="1200" b="0" i="0" dirty="0">
                <a:solidFill>
                  <a:srgbClr val="121512"/>
                </a:solidFill>
                <a:effectLst/>
                <a:latin typeface="-apple-system"/>
              </a:rPr>
              <a:t> (TDD) untuk memungkinkan siswa berinteraksi dengan </a:t>
            </a:r>
            <a:r>
              <a:rPr lang="id-ID" sz="1200" b="0" i="0" dirty="0" err="1">
                <a:solidFill>
                  <a:srgbClr val="121512"/>
                </a:solidFill>
                <a:effectLst/>
                <a:latin typeface="-apple-system"/>
              </a:rPr>
              <a:t>suite</a:t>
            </a:r>
            <a:r>
              <a:rPr lang="id-ID" sz="1200" b="0" i="0" dirty="0">
                <a:solidFill>
                  <a:srgbClr val="121512"/>
                </a:solidFill>
                <a:effectLst/>
                <a:latin typeface="-apple-system"/>
              </a:rPr>
              <a:t> tes yang telah ditentukan, memperkuat pemahaman mereka tentang praktik </a:t>
            </a:r>
            <a:r>
              <a:rPr lang="id-ID" sz="1200" b="0" i="0" dirty="0" err="1">
                <a:solidFill>
                  <a:srgbClr val="121512"/>
                </a:solidFill>
                <a:effectLst/>
                <a:latin typeface="-apple-system"/>
              </a:rPr>
              <a:t>pengkodean</a:t>
            </a:r>
            <a:r>
              <a:rPr lang="id-ID" sz="1200" b="0" i="0" dirty="0">
                <a:solidFill>
                  <a:srgbClr val="121512"/>
                </a:solidFill>
                <a:effectLst/>
                <a:latin typeface="-apple-system"/>
              </a:rPr>
              <a:t> PHP melalui proses belajar yang mencakup eksplorasi sumber daya belajar, praktik </a:t>
            </a:r>
            <a:r>
              <a:rPr lang="id-ID" sz="1200" b="0" i="0" dirty="0" err="1">
                <a:solidFill>
                  <a:srgbClr val="121512"/>
                </a:solidFill>
                <a:effectLst/>
                <a:latin typeface="-apple-system"/>
              </a:rPr>
              <a:t>pengkodean</a:t>
            </a:r>
            <a:r>
              <a:rPr lang="id-ID" sz="1200" b="0" i="0" dirty="0">
                <a:solidFill>
                  <a:srgbClr val="121512"/>
                </a:solidFill>
                <a:effectLst/>
                <a:latin typeface="-apple-system"/>
              </a:rPr>
              <a:t>, verifikasi kode, dan umpan balik konstruktif, sambil menggunakan alat seperti IDE Visual Studio Code dan server lokal untuk </a:t>
            </a:r>
            <a:r>
              <a:rPr lang="id-ID" sz="1200" b="0" i="0" dirty="0" err="1">
                <a:solidFill>
                  <a:srgbClr val="121512"/>
                </a:solidFill>
                <a:effectLst/>
                <a:latin typeface="-apple-system"/>
              </a:rPr>
              <a:t>mensimulasikan</a:t>
            </a:r>
            <a:r>
              <a:rPr lang="id-ID" sz="1200" b="0" i="0" dirty="0">
                <a:solidFill>
                  <a:srgbClr val="121512"/>
                </a:solidFill>
                <a:effectLst/>
                <a:latin typeface="-apple-system"/>
              </a:rPr>
              <a:t> lingkungan web yang berfungsi.</a:t>
            </a:r>
            <a:endParaRPr lang="id-ID" sz="1200" dirty="0"/>
          </a:p>
        </p:txBody>
      </p:sp>
      <p:sp>
        <p:nvSpPr>
          <p:cNvPr id="9" name="TextBox 8">
            <a:extLst>
              <a:ext uri="{FF2B5EF4-FFF2-40B4-BE49-F238E27FC236}">
                <a16:creationId xmlns:a16="http://schemas.microsoft.com/office/drawing/2014/main" id="{36473B45-08E7-2A40-2743-4233A31A64E1}"/>
              </a:ext>
            </a:extLst>
          </p:cNvPr>
          <p:cNvSpPr txBox="1"/>
          <p:nvPr/>
        </p:nvSpPr>
        <p:spPr>
          <a:xfrm>
            <a:off x="107352" y="5842337"/>
            <a:ext cx="6094378" cy="1384995"/>
          </a:xfrm>
          <a:prstGeom prst="rect">
            <a:avLst/>
          </a:prstGeom>
          <a:noFill/>
        </p:spPr>
        <p:txBody>
          <a:bodyPr wrap="square">
            <a:spAutoFit/>
          </a:bodyPr>
          <a:lstStyle/>
          <a:p>
            <a:r>
              <a:rPr lang="id-ID" sz="1200" dirty="0" err="1"/>
              <a:t>Test-driven</a:t>
            </a:r>
            <a:r>
              <a:rPr lang="id-ID" sz="1200" dirty="0"/>
              <a:t> </a:t>
            </a:r>
            <a:r>
              <a:rPr lang="id-ID" sz="1200" dirty="0" err="1"/>
              <a:t>development</a:t>
            </a:r>
            <a:r>
              <a:rPr lang="id-ID" sz="1200" dirty="0"/>
              <a:t> (TDD) adalah proses pengembangan perangkat lunak yang mengutamakan pembuatan tes sebelum kode ditulis, memastikan keselarasan antara pengembangan dan kebutuhan, serta menawarkan berbagai manfaat seperti peningkatan kualitas kode melalui pengidentifikasian masalah secara dini, desain yang lebih baik melalui masukan berkelanjutan, dan dokumentasi yang lebih baik, dengan langkah-langkah meliputi persiapan </a:t>
            </a:r>
            <a:r>
              <a:rPr lang="id-ID" sz="1200" dirty="0" err="1"/>
              <a:t>suite</a:t>
            </a:r>
            <a:r>
              <a:rPr lang="id-ID" sz="1200" dirty="0"/>
              <a:t> tes, penulisan kode, eksekusi tes, dan </a:t>
            </a:r>
            <a:r>
              <a:rPr lang="id-ID" sz="1200" dirty="0" err="1"/>
              <a:t>refaktorisasi</a:t>
            </a:r>
            <a:r>
              <a:rPr lang="id-ID" sz="1200" dirty="0"/>
              <a:t> kode, yang dapat diterapkan dalam model pembelajaran mandiri</a:t>
            </a:r>
          </a:p>
        </p:txBody>
      </p:sp>
      <p:pic>
        <p:nvPicPr>
          <p:cNvPr id="6" name="Picture 5">
            <a:extLst>
              <a:ext uri="{FF2B5EF4-FFF2-40B4-BE49-F238E27FC236}">
                <a16:creationId xmlns:a16="http://schemas.microsoft.com/office/drawing/2014/main" id="{B546EF58-ECC3-D624-8151-1B345227FAFB}"/>
              </a:ext>
            </a:extLst>
          </p:cNvPr>
          <p:cNvPicPr>
            <a:picLocks noChangeAspect="1"/>
          </p:cNvPicPr>
          <p:nvPr/>
        </p:nvPicPr>
        <p:blipFill>
          <a:blip r:embed="rId2"/>
          <a:stretch>
            <a:fillRect/>
          </a:stretch>
        </p:blipFill>
        <p:spPr>
          <a:xfrm>
            <a:off x="6933374" y="1326317"/>
            <a:ext cx="5109469" cy="2292372"/>
          </a:xfrm>
          <a:prstGeom prst="rect">
            <a:avLst/>
          </a:prstGeom>
        </p:spPr>
      </p:pic>
      <p:pic>
        <p:nvPicPr>
          <p:cNvPr id="10" name="Picture 9">
            <a:extLst>
              <a:ext uri="{FF2B5EF4-FFF2-40B4-BE49-F238E27FC236}">
                <a16:creationId xmlns:a16="http://schemas.microsoft.com/office/drawing/2014/main" id="{E3B9B45E-4B3B-A8AB-64BC-7F9742D17585}"/>
              </a:ext>
            </a:extLst>
          </p:cNvPr>
          <p:cNvPicPr>
            <a:picLocks noChangeAspect="1"/>
          </p:cNvPicPr>
          <p:nvPr/>
        </p:nvPicPr>
        <p:blipFill>
          <a:blip r:embed="rId3"/>
          <a:stretch>
            <a:fillRect/>
          </a:stretch>
        </p:blipFill>
        <p:spPr>
          <a:xfrm>
            <a:off x="539419" y="3429000"/>
            <a:ext cx="3993785" cy="2292372"/>
          </a:xfrm>
          <a:prstGeom prst="rect">
            <a:avLst/>
          </a:prstGeom>
        </p:spPr>
      </p:pic>
    </p:spTree>
    <p:extLst>
      <p:ext uri="{BB962C8B-B14F-4D97-AF65-F5344CB8AC3E}">
        <p14:creationId xmlns:p14="http://schemas.microsoft.com/office/powerpoint/2010/main" val="14588553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CD4FC-02D8-5235-AB81-B8F144B0CCE9}"/>
              </a:ext>
            </a:extLst>
          </p:cNvPr>
          <p:cNvSpPr>
            <a:spLocks noGrp="1"/>
          </p:cNvSpPr>
          <p:nvPr>
            <p:ph type="title"/>
          </p:nvPr>
        </p:nvSpPr>
        <p:spPr/>
        <p:txBody>
          <a:bodyPr/>
          <a:lstStyle/>
          <a:p>
            <a:r>
              <a:rPr lang="en-US" dirty="0"/>
              <a:t>Mekanisme self-learning</a:t>
            </a:r>
            <a:endParaRPr lang="id-ID" dirty="0"/>
          </a:p>
        </p:txBody>
      </p:sp>
      <p:sp>
        <p:nvSpPr>
          <p:cNvPr id="6" name="TextBox 5">
            <a:extLst>
              <a:ext uri="{FF2B5EF4-FFF2-40B4-BE49-F238E27FC236}">
                <a16:creationId xmlns:a16="http://schemas.microsoft.com/office/drawing/2014/main" id="{3382B33E-8E7C-23D4-14A2-8DD36C7C4D1F}"/>
              </a:ext>
            </a:extLst>
          </p:cNvPr>
          <p:cNvSpPr txBox="1"/>
          <p:nvPr/>
        </p:nvSpPr>
        <p:spPr>
          <a:xfrm>
            <a:off x="6178829" y="214887"/>
            <a:ext cx="6097656" cy="7017306"/>
          </a:xfrm>
          <a:prstGeom prst="rect">
            <a:avLst/>
          </a:prstGeom>
          <a:noFill/>
        </p:spPr>
        <p:txBody>
          <a:bodyPr wrap="square">
            <a:spAutoFit/>
          </a:bodyPr>
          <a:lstStyle/>
          <a:p>
            <a:pPr algn="l"/>
            <a:r>
              <a:rPr lang="id-ID" b="1" i="0" dirty="0" err="1">
                <a:solidFill>
                  <a:srgbClr val="121512"/>
                </a:solidFill>
                <a:effectLst/>
                <a:latin typeface="-apple-system"/>
              </a:rPr>
              <a:t>Optimisasi</a:t>
            </a:r>
            <a:r>
              <a:rPr lang="id-ID" b="1" i="0" dirty="0">
                <a:solidFill>
                  <a:srgbClr val="121512"/>
                </a:solidFill>
                <a:effectLst/>
                <a:latin typeface="-apple-system"/>
              </a:rPr>
              <a:t> Proses Pembelajaran PHP</a:t>
            </a:r>
            <a:endParaRPr lang="id-ID" b="0" i="0" dirty="0">
              <a:solidFill>
                <a:srgbClr val="121512"/>
              </a:solidFill>
              <a:effectLst/>
              <a:latin typeface="-apple-system"/>
            </a:endParaRPr>
          </a:p>
          <a:p>
            <a:pPr algn="l">
              <a:buFont typeface="+mj-lt"/>
              <a:buAutoNum type="arabicPeriod"/>
            </a:pPr>
            <a:r>
              <a:rPr lang="id-ID" b="1" i="0" dirty="0">
                <a:solidFill>
                  <a:srgbClr val="121512"/>
                </a:solidFill>
                <a:effectLst/>
                <a:latin typeface="-apple-system"/>
              </a:rPr>
              <a:t>Struktur Modul Pembelajaran</a:t>
            </a:r>
            <a:r>
              <a:rPr lang="id-ID" b="0" i="0" dirty="0">
                <a:solidFill>
                  <a:srgbClr val="121512"/>
                </a:solidFill>
                <a:effectLst/>
                <a:latin typeface="-apple-system"/>
              </a:rPr>
              <a:t>:</a:t>
            </a:r>
          </a:p>
          <a:p>
            <a:pPr marL="742950" lvl="1" indent="-285750" algn="l">
              <a:buFont typeface="+mj-lt"/>
              <a:buAutoNum type="arabicPeriod"/>
            </a:pPr>
            <a:r>
              <a:rPr lang="id-ID" b="0" i="0" dirty="0">
                <a:solidFill>
                  <a:srgbClr val="121512"/>
                </a:solidFill>
                <a:effectLst/>
                <a:latin typeface="-apple-system"/>
              </a:rPr>
              <a:t>Modul-modul dirancang untuk fokus pada hasil pembelajaran spesifik, membantu siswa membangun keterampilan PHP secara bertahap.</a:t>
            </a:r>
          </a:p>
          <a:p>
            <a:pPr marL="742950" lvl="1" indent="-285750" algn="l">
              <a:buFont typeface="+mj-lt"/>
              <a:buAutoNum type="arabicPeriod"/>
            </a:pPr>
            <a:r>
              <a:rPr lang="id-ID" b="0" i="0" dirty="0">
                <a:solidFill>
                  <a:srgbClr val="121512"/>
                </a:solidFill>
                <a:effectLst/>
                <a:latin typeface="-apple-system"/>
              </a:rPr>
              <a:t>Setiap modul menyediakan panduan belajar yang jelas, memecah topik kompleks menjadi pelajaran yang lebih mudah diikuti.</a:t>
            </a:r>
          </a:p>
          <a:p>
            <a:pPr algn="l">
              <a:buFont typeface="+mj-lt"/>
              <a:buAutoNum type="arabicPeriod"/>
            </a:pPr>
            <a:r>
              <a:rPr lang="id-ID" b="1" i="0" dirty="0">
                <a:solidFill>
                  <a:srgbClr val="121512"/>
                </a:solidFill>
                <a:effectLst/>
                <a:latin typeface="-apple-system"/>
              </a:rPr>
              <a:t>Proses Pembelajaran</a:t>
            </a:r>
            <a:r>
              <a:rPr lang="id-ID" b="0" i="0" dirty="0">
                <a:solidFill>
                  <a:srgbClr val="121512"/>
                </a:solidFill>
                <a:effectLst/>
                <a:latin typeface="-apple-system"/>
              </a:rPr>
              <a:t>:</a:t>
            </a:r>
          </a:p>
          <a:p>
            <a:pPr marL="742950" lvl="1" indent="-285750" algn="l">
              <a:buFont typeface="+mj-lt"/>
              <a:buAutoNum type="arabicPeriod"/>
            </a:pPr>
            <a:r>
              <a:rPr lang="id-ID" b="0" i="0" dirty="0">
                <a:solidFill>
                  <a:srgbClr val="121512"/>
                </a:solidFill>
                <a:effectLst/>
                <a:latin typeface="-apple-system"/>
              </a:rPr>
              <a:t>Siswa memulai dengan modul pembelajaran melalui aplikasi web, dimulai dengan </a:t>
            </a:r>
            <a:r>
              <a:rPr lang="id-ID" b="0" i="0" dirty="0" err="1">
                <a:solidFill>
                  <a:srgbClr val="121512"/>
                </a:solidFill>
                <a:effectLst/>
                <a:latin typeface="-apple-system"/>
              </a:rPr>
              <a:t>hands-on</a:t>
            </a:r>
            <a:r>
              <a:rPr lang="id-ID" b="0" i="0" dirty="0">
                <a:solidFill>
                  <a:srgbClr val="121512"/>
                </a:solidFill>
                <a:effectLst/>
                <a:latin typeface="-apple-system"/>
              </a:rPr>
              <a:t> </a:t>
            </a:r>
            <a:r>
              <a:rPr lang="id-ID" b="0" i="0" dirty="0" err="1">
                <a:solidFill>
                  <a:srgbClr val="121512"/>
                </a:solidFill>
                <a:effectLst/>
                <a:latin typeface="-apple-system"/>
              </a:rPr>
              <a:t>learning</a:t>
            </a:r>
            <a:r>
              <a:rPr lang="id-ID" b="0" i="0" dirty="0">
                <a:solidFill>
                  <a:srgbClr val="121512"/>
                </a:solidFill>
                <a:effectLst/>
                <a:latin typeface="-apple-system"/>
              </a:rPr>
              <a:t>.</a:t>
            </a:r>
          </a:p>
          <a:p>
            <a:pPr marL="742950" lvl="1" indent="-285750" algn="l">
              <a:buFont typeface="+mj-lt"/>
              <a:buAutoNum type="arabicPeriod"/>
            </a:pPr>
            <a:r>
              <a:rPr lang="id-ID" b="0" i="0" dirty="0">
                <a:solidFill>
                  <a:srgbClr val="121512"/>
                </a:solidFill>
                <a:effectLst/>
                <a:latin typeface="-apple-system"/>
              </a:rPr>
              <a:t>Mereka menulis kode sumber menggunakan VS Code dan menerapkan pengetahuan pada tugas praktis.</a:t>
            </a:r>
          </a:p>
          <a:p>
            <a:pPr algn="l">
              <a:buFont typeface="+mj-lt"/>
              <a:buAutoNum type="arabicPeriod"/>
            </a:pPr>
            <a:r>
              <a:rPr lang="id-ID" b="1" i="0" dirty="0">
                <a:solidFill>
                  <a:srgbClr val="121512"/>
                </a:solidFill>
                <a:effectLst/>
                <a:latin typeface="-apple-system"/>
              </a:rPr>
              <a:t>Umpan Balik dan Perbaikan</a:t>
            </a:r>
            <a:r>
              <a:rPr lang="id-ID" b="0" i="0" dirty="0">
                <a:solidFill>
                  <a:srgbClr val="121512"/>
                </a:solidFill>
                <a:effectLst/>
                <a:latin typeface="-apple-system"/>
              </a:rPr>
              <a:t>:</a:t>
            </a:r>
          </a:p>
          <a:p>
            <a:pPr marL="742950" lvl="1" indent="-285750" algn="l">
              <a:buFont typeface="+mj-lt"/>
              <a:buAutoNum type="arabicPeriod"/>
            </a:pPr>
            <a:r>
              <a:rPr lang="id-ID" b="0" i="0" dirty="0">
                <a:solidFill>
                  <a:srgbClr val="121512"/>
                </a:solidFill>
                <a:effectLst/>
                <a:latin typeface="-apple-system"/>
              </a:rPr>
              <a:t>Setelah menyelesaikan kode, siswa mengunggahnya untuk menerima umpan balik instan mengenai akurasi.</a:t>
            </a:r>
          </a:p>
          <a:p>
            <a:pPr marL="742950" lvl="1" indent="-285750" algn="l">
              <a:buFont typeface="+mj-lt"/>
              <a:buAutoNum type="arabicPeriod"/>
            </a:pPr>
            <a:r>
              <a:rPr lang="id-ID" b="0" i="0" dirty="0">
                <a:solidFill>
                  <a:srgbClr val="121512"/>
                </a:solidFill>
                <a:effectLst/>
                <a:latin typeface="-apple-system"/>
              </a:rPr>
              <a:t>Jika perlu perbaikan, sistem memberikan umpan balik informatif untuk panduan.</a:t>
            </a:r>
          </a:p>
          <a:p>
            <a:pPr algn="l">
              <a:buFont typeface="+mj-lt"/>
              <a:buAutoNum type="arabicPeriod"/>
            </a:pPr>
            <a:r>
              <a:rPr lang="id-ID" b="1" i="0" dirty="0">
                <a:solidFill>
                  <a:srgbClr val="121512"/>
                </a:solidFill>
                <a:effectLst/>
                <a:latin typeface="-apple-system"/>
              </a:rPr>
              <a:t>Proses </a:t>
            </a:r>
            <a:r>
              <a:rPr lang="id-ID" b="1" i="0" dirty="0" err="1">
                <a:solidFill>
                  <a:srgbClr val="121512"/>
                </a:solidFill>
                <a:effectLst/>
                <a:latin typeface="-apple-system"/>
              </a:rPr>
              <a:t>Iteratif</a:t>
            </a:r>
            <a:r>
              <a:rPr lang="id-ID" b="0" i="0" dirty="0">
                <a:solidFill>
                  <a:srgbClr val="121512"/>
                </a:solidFill>
                <a:effectLst/>
                <a:latin typeface="-apple-system"/>
              </a:rPr>
              <a:t>:</a:t>
            </a:r>
          </a:p>
          <a:p>
            <a:pPr marL="742950" lvl="1" indent="-285750" algn="l">
              <a:buFont typeface="+mj-lt"/>
              <a:buAutoNum type="arabicPeriod"/>
            </a:pPr>
            <a:r>
              <a:rPr lang="id-ID" b="0" i="0" dirty="0">
                <a:solidFill>
                  <a:srgbClr val="121512"/>
                </a:solidFill>
                <a:effectLst/>
                <a:latin typeface="-apple-system"/>
              </a:rPr>
              <a:t>Siswa memperbaiki kode sesuai umpan balik dan melanjutkan ke modul berikutnya setelah berhasil.</a:t>
            </a:r>
          </a:p>
          <a:p>
            <a:pPr marL="742950" lvl="1" indent="-285750" algn="l">
              <a:buFont typeface="+mj-lt"/>
              <a:buAutoNum type="arabicPeriod"/>
            </a:pPr>
            <a:r>
              <a:rPr lang="id-ID" b="0" i="0" dirty="0">
                <a:solidFill>
                  <a:srgbClr val="121512"/>
                </a:solidFill>
                <a:effectLst/>
                <a:latin typeface="-apple-system"/>
              </a:rPr>
              <a:t>Proses ini berlangsung </a:t>
            </a:r>
            <a:r>
              <a:rPr lang="id-ID" b="0" i="0" dirty="0" err="1">
                <a:solidFill>
                  <a:srgbClr val="121512"/>
                </a:solidFill>
                <a:effectLst/>
                <a:latin typeface="-apple-system"/>
              </a:rPr>
              <a:t>iteratif</a:t>
            </a:r>
            <a:r>
              <a:rPr lang="id-ID" b="0" i="0" dirty="0">
                <a:solidFill>
                  <a:srgbClr val="121512"/>
                </a:solidFill>
                <a:effectLst/>
                <a:latin typeface="-apple-system"/>
              </a:rPr>
              <a:t> hingga semua modul selesai, memperkuat keterampilan melalui praktik berkelanjutan.</a:t>
            </a:r>
          </a:p>
          <a:p>
            <a:endParaRPr lang="id-ID" dirty="0"/>
          </a:p>
        </p:txBody>
      </p:sp>
      <p:pic>
        <p:nvPicPr>
          <p:cNvPr id="5" name="Picture 4">
            <a:extLst>
              <a:ext uri="{FF2B5EF4-FFF2-40B4-BE49-F238E27FC236}">
                <a16:creationId xmlns:a16="http://schemas.microsoft.com/office/drawing/2014/main" id="{3A54D9C6-08D7-B128-4D5A-AF25464479C4}"/>
              </a:ext>
            </a:extLst>
          </p:cNvPr>
          <p:cNvPicPr>
            <a:picLocks noChangeAspect="1"/>
          </p:cNvPicPr>
          <p:nvPr/>
        </p:nvPicPr>
        <p:blipFill>
          <a:blip r:embed="rId2"/>
          <a:stretch>
            <a:fillRect/>
          </a:stretch>
        </p:blipFill>
        <p:spPr>
          <a:xfrm>
            <a:off x="268356" y="1464365"/>
            <a:ext cx="5744817" cy="2872409"/>
          </a:xfrm>
          <a:prstGeom prst="rect">
            <a:avLst/>
          </a:prstGeom>
        </p:spPr>
      </p:pic>
    </p:spTree>
    <p:extLst>
      <p:ext uri="{BB962C8B-B14F-4D97-AF65-F5344CB8AC3E}">
        <p14:creationId xmlns:p14="http://schemas.microsoft.com/office/powerpoint/2010/main" val="14963986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2EF63-A6B3-6353-875C-694134C183DB}"/>
              </a:ext>
            </a:extLst>
          </p:cNvPr>
          <p:cNvSpPr>
            <a:spLocks noGrp="1"/>
          </p:cNvSpPr>
          <p:nvPr>
            <p:ph type="title"/>
          </p:nvPr>
        </p:nvSpPr>
        <p:spPr/>
        <p:txBody>
          <a:bodyPr/>
          <a:lstStyle/>
          <a:p>
            <a:r>
              <a:rPr lang="en-US" dirty="0" err="1"/>
              <a:t>Luaran</a:t>
            </a:r>
            <a:r>
              <a:rPr lang="en-US" dirty="0"/>
              <a:t> </a:t>
            </a:r>
            <a:r>
              <a:rPr lang="en-US" dirty="0" err="1"/>
              <a:t>Penelitian</a:t>
            </a:r>
            <a:endParaRPr lang="id-ID" dirty="0"/>
          </a:p>
        </p:txBody>
      </p:sp>
      <p:sp>
        <p:nvSpPr>
          <p:cNvPr id="3" name="Content Placeholder 2">
            <a:extLst>
              <a:ext uri="{FF2B5EF4-FFF2-40B4-BE49-F238E27FC236}">
                <a16:creationId xmlns:a16="http://schemas.microsoft.com/office/drawing/2014/main" id="{211A28F4-8696-2975-4269-97DE8467507B}"/>
              </a:ext>
            </a:extLst>
          </p:cNvPr>
          <p:cNvSpPr>
            <a:spLocks noGrp="1"/>
          </p:cNvSpPr>
          <p:nvPr>
            <p:ph idx="1"/>
          </p:nvPr>
        </p:nvSpPr>
        <p:spPr/>
        <p:txBody>
          <a:bodyPr/>
          <a:lstStyle/>
          <a:p>
            <a:r>
              <a:rPr lang="en-US" dirty="0" err="1"/>
              <a:t>Prototipe</a:t>
            </a:r>
            <a:r>
              <a:rPr lang="en-US" dirty="0"/>
              <a:t>: Aplikasi Web untuk Pembelajaran </a:t>
            </a:r>
            <a:r>
              <a:rPr lang="en-US" dirty="0" err="1"/>
              <a:t>Sintaks</a:t>
            </a:r>
            <a:r>
              <a:rPr lang="en-US" dirty="0"/>
              <a:t> PHP.</a:t>
            </a:r>
          </a:p>
          <a:p>
            <a:r>
              <a:rPr lang="en-US" dirty="0"/>
              <a:t>Jurnal </a:t>
            </a:r>
            <a:r>
              <a:rPr lang="en-US" dirty="0" err="1"/>
              <a:t>Internasional</a:t>
            </a:r>
            <a:r>
              <a:rPr lang="en-US" dirty="0"/>
              <a:t>: judul “A Web Form Topic Implementation for PHP Web Programming Self-learning Support System” pada jurnal </a:t>
            </a:r>
            <a:r>
              <a:rPr lang="en-US" i="1" dirty="0"/>
              <a:t>Journal of Electrical Engineering, Mechatronic and Computer Science</a:t>
            </a:r>
            <a:r>
              <a:rPr lang="en-US" dirty="0"/>
              <a:t>.</a:t>
            </a:r>
          </a:p>
          <a:p>
            <a:r>
              <a:rPr lang="en-US" dirty="0"/>
              <a:t>Dokumen feasibility study.</a:t>
            </a:r>
          </a:p>
          <a:p>
            <a:endParaRPr lang="id-ID" dirty="0"/>
          </a:p>
        </p:txBody>
      </p:sp>
      <p:pic>
        <p:nvPicPr>
          <p:cNvPr id="6" name="Picture 5">
            <a:extLst>
              <a:ext uri="{FF2B5EF4-FFF2-40B4-BE49-F238E27FC236}">
                <a16:creationId xmlns:a16="http://schemas.microsoft.com/office/drawing/2014/main" id="{004427D2-4AEB-B9C4-ACDA-A7B8D69A2A96}"/>
              </a:ext>
            </a:extLst>
          </p:cNvPr>
          <p:cNvPicPr>
            <a:picLocks noChangeAspect="1"/>
          </p:cNvPicPr>
          <p:nvPr/>
        </p:nvPicPr>
        <p:blipFill>
          <a:blip r:embed="rId2"/>
          <a:stretch>
            <a:fillRect/>
          </a:stretch>
        </p:blipFill>
        <p:spPr>
          <a:xfrm>
            <a:off x="7503960" y="2882347"/>
            <a:ext cx="4501615" cy="3737113"/>
          </a:xfrm>
          <a:prstGeom prst="rect">
            <a:avLst/>
          </a:prstGeom>
        </p:spPr>
      </p:pic>
    </p:spTree>
    <p:extLst>
      <p:ext uri="{BB962C8B-B14F-4D97-AF65-F5344CB8AC3E}">
        <p14:creationId xmlns:p14="http://schemas.microsoft.com/office/powerpoint/2010/main" val="2517051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94265-98E6-EC27-7C33-71452520AB99}"/>
              </a:ext>
            </a:extLst>
          </p:cNvPr>
          <p:cNvSpPr>
            <a:spLocks noGrp="1"/>
          </p:cNvSpPr>
          <p:nvPr>
            <p:ph type="title"/>
          </p:nvPr>
        </p:nvSpPr>
        <p:spPr/>
        <p:txBody>
          <a:bodyPr/>
          <a:lstStyle/>
          <a:p>
            <a:r>
              <a:rPr lang="en-US" dirty="0"/>
              <a:t>Bahan background</a:t>
            </a:r>
            <a:endParaRPr lang="id-ID" dirty="0"/>
          </a:p>
        </p:txBody>
      </p:sp>
      <p:pic>
        <p:nvPicPr>
          <p:cNvPr id="2050" name="Picture 2" descr="Best Programming Languages for Web Development">
            <a:extLst>
              <a:ext uri="{FF2B5EF4-FFF2-40B4-BE49-F238E27FC236}">
                <a16:creationId xmlns:a16="http://schemas.microsoft.com/office/drawing/2014/main" id="{BD67ADA2-8AF5-EC49-5CF0-ABC30E86F6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86425" y="30525"/>
            <a:ext cx="6505575" cy="48768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Technology-Enhanced Learning: A Quick Guide - Online Business School">
            <a:extLst>
              <a:ext uri="{FF2B5EF4-FFF2-40B4-BE49-F238E27FC236}">
                <a16:creationId xmlns:a16="http://schemas.microsoft.com/office/drawing/2014/main" id="{F7018C79-DFE9-EF87-4326-6BAB9541AD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086" y="1791649"/>
            <a:ext cx="4876800" cy="4876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83513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111</TotalTime>
  <Words>652</Words>
  <Application>Microsoft Office PowerPoint</Application>
  <PresentationFormat>Widescreen</PresentationFormat>
  <Paragraphs>42</Paragraphs>
  <Slides>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-apple-system</vt:lpstr>
      <vt:lpstr>TimesNewRomanPSMT</vt:lpstr>
      <vt:lpstr>Aptos</vt:lpstr>
      <vt:lpstr>Aptos Display</vt:lpstr>
      <vt:lpstr>Arial</vt:lpstr>
      <vt:lpstr>Office Theme</vt:lpstr>
      <vt:lpstr>Buat desain poster ukuran</vt:lpstr>
      <vt:lpstr>Contoh</vt:lpstr>
      <vt:lpstr>Judul</vt:lpstr>
      <vt:lpstr>Identitas</vt:lpstr>
      <vt:lpstr>Resume</vt:lpstr>
      <vt:lpstr>Model sistem</vt:lpstr>
      <vt:lpstr>Mekanisme self-learning</vt:lpstr>
      <vt:lpstr>Luaran Penelitian</vt:lpstr>
      <vt:lpstr>Bahan background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Yan WS</dc:creator>
  <cp:lastModifiedBy>Yan WS</cp:lastModifiedBy>
  <cp:revision>6</cp:revision>
  <dcterms:created xsi:type="dcterms:W3CDTF">2024-12-05T03:20:29Z</dcterms:created>
  <dcterms:modified xsi:type="dcterms:W3CDTF">2024-12-05T05:19:23Z</dcterms:modified>
</cp:coreProperties>
</file>