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23"/>
  </p:notesMasterIdLst>
  <p:sldIdLst>
    <p:sldId id="256" r:id="rId2"/>
    <p:sldId id="311" r:id="rId3"/>
    <p:sldId id="312" r:id="rId4"/>
    <p:sldId id="261" r:id="rId5"/>
    <p:sldId id="314" r:id="rId6"/>
    <p:sldId id="268" r:id="rId7"/>
    <p:sldId id="288" r:id="rId8"/>
    <p:sldId id="264" r:id="rId9"/>
    <p:sldId id="318" r:id="rId10"/>
    <p:sldId id="320" r:id="rId11"/>
    <p:sldId id="319" r:id="rId12"/>
    <p:sldId id="321" r:id="rId13"/>
    <p:sldId id="322" r:id="rId14"/>
    <p:sldId id="281" r:id="rId15"/>
    <p:sldId id="324" r:id="rId16"/>
    <p:sldId id="279" r:id="rId17"/>
    <p:sldId id="327" r:id="rId18"/>
    <p:sldId id="285" r:id="rId19"/>
    <p:sldId id="271" r:id="rId20"/>
    <p:sldId id="329" r:id="rId21"/>
    <p:sldId id="290" r:id="rId22"/>
  </p:sldIdLst>
  <p:sldSz cx="9144000" cy="5143500" type="screen16x9"/>
  <p:notesSz cx="6858000" cy="9144000"/>
  <p:embeddedFontLst>
    <p:embeddedFont>
      <p:font typeface="Barlow" panose="00000500000000000000" pitchFamily="2" charset="0"/>
      <p:regular r:id="rId24"/>
      <p:bold r:id="rId25"/>
      <p:italic r:id="rId26"/>
      <p:boldItalic r:id="rId27"/>
    </p:embeddedFont>
    <p:embeddedFont>
      <p:font typeface="Nunito Light" pitchFamily="2" charset="0"/>
      <p:regular r:id="rId28"/>
      <p:italic r:id="rId29"/>
    </p:embeddedFont>
    <p:embeddedFont>
      <p:font typeface="Tilt Warp" panose="020B0604020202020204" charset="0"/>
      <p:regular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1A0CC99-E07C-48E6-B270-F805B529F2D3}">
  <a:tblStyle styleId="{51A0CC99-E07C-48E6-B270-F805B529F2D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D7DE9C6-058C-49EE-A3F2-98D5C744826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82" autoAdjust="0"/>
    <p:restoredTop sz="86805" autoAdjust="0"/>
  </p:normalViewPr>
  <p:slideViewPr>
    <p:cSldViewPr snapToGrid="0">
      <p:cViewPr>
        <p:scale>
          <a:sx n="66" d="100"/>
          <a:sy n="66" d="100"/>
        </p:scale>
        <p:origin x="33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7478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6970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6328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g54ff9c4cb4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" name="Google Shape;1013;g54ff9c4cb4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1" name="Google Shape;1891;g1e71a4a866a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2" name="Google Shape;1892;g1e71a4a866a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g54dda1946d_6_3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8" name="Google Shape;1138;g54dda1946d_6_3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40447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g54dda1946d_6_3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8" name="Google Shape;1138;g54dda1946d_6_3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15777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g54dda1946d_6_3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8" name="Google Shape;1138;g54dda1946d_6_3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5787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g54dda1946d_6_3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8" name="Google Shape;1138;g54dda1946d_6_3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57645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g54dda1946d_6_3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8" name="Google Shape;1138;g54dda1946d_6_3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24281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" name="Google Shape;1669;gd5260bdd85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0" name="Google Shape;1670;gd5260bdd85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" name="Google Shape;1669;gd5260bdd85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0" name="Google Shape;1670;gd5260bdd85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78949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" name="Google Shape;1610;g54dda1946d_4_27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1" name="Google Shape;1611;g54dda1946d_4_27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" name="Google Shape;1610;g54dda1946d_4_27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1" name="Google Shape;1611;g54dda1946d_4_27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80858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3" name="Google Shape;1803;g54dda1946d_4_27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4" name="Google Shape;1804;g54dda1946d_4_27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g54dda1946d_4_27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6" name="Google Shape;1166;g54dda1946d_4_27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3" name="Google Shape;1953;g1e71a4a866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4" name="Google Shape;1954;g1e71a4a866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94579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1" name="Google Shape;1971;g135e18421cc_1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2" name="Google Shape;1972;g135e18421cc_13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2331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1154100"/>
            <a:ext cx="3804600" cy="250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300" y="3731100"/>
            <a:ext cx="3804600" cy="258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1075" y="161138"/>
            <a:ext cx="9152100" cy="4821225"/>
            <a:chOff x="1075" y="161138"/>
            <a:chExt cx="9152100" cy="4821225"/>
          </a:xfrm>
        </p:grpSpPr>
        <p:cxnSp>
          <p:nvCxnSpPr>
            <p:cNvPr id="12" name="Google Shape;12;p2"/>
            <p:cNvCxnSpPr/>
            <p:nvPr/>
          </p:nvCxnSpPr>
          <p:spPr>
            <a:xfrm>
              <a:off x="1075" y="161138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" name="Google Shape;13;p2"/>
            <p:cNvCxnSpPr/>
            <p:nvPr/>
          </p:nvCxnSpPr>
          <p:spPr>
            <a:xfrm>
              <a:off x="1075" y="4982363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687775" y="3364000"/>
            <a:ext cx="3790500" cy="7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 idx="2" hasCustomPrompt="1"/>
          </p:nvPr>
        </p:nvSpPr>
        <p:spPr>
          <a:xfrm>
            <a:off x="1350100" y="3299675"/>
            <a:ext cx="2306700" cy="13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3687848" y="4102000"/>
            <a:ext cx="3790500" cy="375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8" name="Google Shape;18;p3"/>
          <p:cNvGrpSpPr/>
          <p:nvPr/>
        </p:nvGrpSpPr>
        <p:grpSpPr>
          <a:xfrm>
            <a:off x="1075" y="161138"/>
            <a:ext cx="9152100" cy="4821225"/>
            <a:chOff x="1075" y="161138"/>
            <a:chExt cx="9152100" cy="4821225"/>
          </a:xfrm>
        </p:grpSpPr>
        <p:cxnSp>
          <p:nvCxnSpPr>
            <p:cNvPr id="19" name="Google Shape;19;p3"/>
            <p:cNvCxnSpPr/>
            <p:nvPr/>
          </p:nvCxnSpPr>
          <p:spPr>
            <a:xfrm>
              <a:off x="1075" y="161138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20;p3"/>
            <p:cNvCxnSpPr/>
            <p:nvPr/>
          </p:nvCxnSpPr>
          <p:spPr>
            <a:xfrm>
              <a:off x="1075" y="4982363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720000" y="1063350"/>
            <a:ext cx="7704000" cy="354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24" name="Google Shape;24;p4"/>
          <p:cNvGrpSpPr/>
          <p:nvPr/>
        </p:nvGrpSpPr>
        <p:grpSpPr>
          <a:xfrm>
            <a:off x="1075" y="161138"/>
            <a:ext cx="9152100" cy="4821225"/>
            <a:chOff x="1075" y="161138"/>
            <a:chExt cx="9152100" cy="4821225"/>
          </a:xfrm>
        </p:grpSpPr>
        <p:cxnSp>
          <p:nvCxnSpPr>
            <p:cNvPr id="25" name="Google Shape;25;p4"/>
            <p:cNvCxnSpPr/>
            <p:nvPr/>
          </p:nvCxnSpPr>
          <p:spPr>
            <a:xfrm>
              <a:off x="1075" y="161138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" name="Google Shape;26;p4"/>
            <p:cNvCxnSpPr/>
            <p:nvPr/>
          </p:nvCxnSpPr>
          <p:spPr>
            <a:xfrm>
              <a:off x="1075" y="4982363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1"/>
          </p:nvPr>
        </p:nvSpPr>
        <p:spPr>
          <a:xfrm>
            <a:off x="5055305" y="3820749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ubTitle" idx="2"/>
          </p:nvPr>
        </p:nvSpPr>
        <p:spPr>
          <a:xfrm>
            <a:off x="1583320" y="3820749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3"/>
          </p:nvPr>
        </p:nvSpPr>
        <p:spPr>
          <a:xfrm>
            <a:off x="5055295" y="3345050"/>
            <a:ext cx="2505600" cy="4218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solidFill>
                  <a:schemeClr val="dk1"/>
                </a:solidFill>
                <a:latin typeface="Tilt Warp"/>
                <a:ea typeface="Tilt Warp"/>
                <a:cs typeface="Tilt Warp"/>
                <a:sym typeface="Tilt Warp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4"/>
          </p:nvPr>
        </p:nvSpPr>
        <p:spPr>
          <a:xfrm>
            <a:off x="1583095" y="3345050"/>
            <a:ext cx="2505600" cy="4218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solidFill>
                  <a:schemeClr val="dk1"/>
                </a:solidFill>
                <a:latin typeface="Tilt Warp"/>
                <a:ea typeface="Tilt Warp"/>
                <a:cs typeface="Tilt Warp"/>
                <a:sym typeface="Tilt Warp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9pPr>
          </a:lstStyle>
          <a:p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1075" y="161138"/>
            <a:ext cx="9152100" cy="4821225"/>
            <a:chOff x="1075" y="161138"/>
            <a:chExt cx="9152100" cy="4821225"/>
          </a:xfrm>
        </p:grpSpPr>
        <p:cxnSp>
          <p:nvCxnSpPr>
            <p:cNvPr id="34" name="Google Shape;34;p5"/>
            <p:cNvCxnSpPr/>
            <p:nvPr/>
          </p:nvCxnSpPr>
          <p:spPr>
            <a:xfrm>
              <a:off x="1075" y="161138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" name="Google Shape;35;p5"/>
            <p:cNvCxnSpPr/>
            <p:nvPr/>
          </p:nvCxnSpPr>
          <p:spPr>
            <a:xfrm>
              <a:off x="1075" y="4982363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38" name="Google Shape;38;p6"/>
          <p:cNvGrpSpPr/>
          <p:nvPr/>
        </p:nvGrpSpPr>
        <p:grpSpPr>
          <a:xfrm>
            <a:off x="1075" y="161138"/>
            <a:ext cx="9152100" cy="4821225"/>
            <a:chOff x="1075" y="161138"/>
            <a:chExt cx="9152100" cy="4821225"/>
          </a:xfrm>
        </p:grpSpPr>
        <p:cxnSp>
          <p:nvCxnSpPr>
            <p:cNvPr id="39" name="Google Shape;39;p6"/>
            <p:cNvCxnSpPr/>
            <p:nvPr/>
          </p:nvCxnSpPr>
          <p:spPr>
            <a:xfrm>
              <a:off x="1075" y="161138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" name="Google Shape;40;p6"/>
            <p:cNvCxnSpPr/>
            <p:nvPr/>
          </p:nvCxnSpPr>
          <p:spPr>
            <a:xfrm>
              <a:off x="1075" y="4982363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>
            <a:spLocks noGrp="1"/>
          </p:cNvSpPr>
          <p:nvPr>
            <p:ph type="title"/>
          </p:nvPr>
        </p:nvSpPr>
        <p:spPr>
          <a:xfrm>
            <a:off x="4915325" y="1470750"/>
            <a:ext cx="3124500" cy="116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ubTitle" idx="1"/>
          </p:nvPr>
        </p:nvSpPr>
        <p:spPr>
          <a:xfrm>
            <a:off x="4915325" y="2730750"/>
            <a:ext cx="3124500" cy="942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5" name="Google Shape;55;p9"/>
          <p:cNvGrpSpPr/>
          <p:nvPr/>
        </p:nvGrpSpPr>
        <p:grpSpPr>
          <a:xfrm>
            <a:off x="1075" y="161138"/>
            <a:ext cx="9152100" cy="4821225"/>
            <a:chOff x="1075" y="161138"/>
            <a:chExt cx="9152100" cy="4821225"/>
          </a:xfrm>
        </p:grpSpPr>
        <p:cxnSp>
          <p:nvCxnSpPr>
            <p:cNvPr id="56" name="Google Shape;56;p9"/>
            <p:cNvCxnSpPr/>
            <p:nvPr/>
          </p:nvCxnSpPr>
          <p:spPr>
            <a:xfrm>
              <a:off x="1075" y="161138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" name="Google Shape;57;p9"/>
            <p:cNvCxnSpPr/>
            <p:nvPr/>
          </p:nvCxnSpPr>
          <p:spPr>
            <a:xfrm>
              <a:off x="1075" y="4982363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>
            <a:spLocks noGrp="1"/>
          </p:cNvSpPr>
          <p:nvPr>
            <p:ph type="pic" idx="2"/>
          </p:nvPr>
        </p:nvSpPr>
        <p:spPr>
          <a:xfrm>
            <a:off x="-25" y="-13725"/>
            <a:ext cx="9144000" cy="5157300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10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2862475"/>
            <a:ext cx="6576000" cy="112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None/>
              <a:defRPr sz="8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None/>
              <a:defRPr sz="8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None/>
              <a:defRPr sz="8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None/>
              <a:defRPr sz="8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None/>
              <a:defRPr sz="8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None/>
              <a:defRPr sz="8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None/>
              <a:defRPr sz="8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None/>
              <a:defRPr sz="8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None/>
              <a:defRPr sz="8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3" name="Google Shape;63;p11"/>
          <p:cNvSpPr txBox="1">
            <a:spLocks noGrp="1"/>
          </p:cNvSpPr>
          <p:nvPr>
            <p:ph type="subTitle" idx="1"/>
          </p:nvPr>
        </p:nvSpPr>
        <p:spPr>
          <a:xfrm>
            <a:off x="1284000" y="3986950"/>
            <a:ext cx="6576000" cy="399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64" name="Google Shape;64;p11"/>
          <p:cNvGrpSpPr/>
          <p:nvPr/>
        </p:nvGrpSpPr>
        <p:grpSpPr>
          <a:xfrm>
            <a:off x="1075" y="161138"/>
            <a:ext cx="9152100" cy="4821225"/>
            <a:chOff x="1075" y="161138"/>
            <a:chExt cx="9152100" cy="4821225"/>
          </a:xfrm>
        </p:grpSpPr>
        <p:cxnSp>
          <p:nvCxnSpPr>
            <p:cNvPr id="65" name="Google Shape;65;p11"/>
            <p:cNvCxnSpPr/>
            <p:nvPr/>
          </p:nvCxnSpPr>
          <p:spPr>
            <a:xfrm>
              <a:off x="1075" y="161138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" name="Google Shape;66;p11"/>
            <p:cNvCxnSpPr/>
            <p:nvPr/>
          </p:nvCxnSpPr>
          <p:spPr>
            <a:xfrm>
              <a:off x="1075" y="4982363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>
            <a:spLocks noGrp="1"/>
          </p:cNvSpPr>
          <p:nvPr>
            <p:ph type="title"/>
          </p:nvPr>
        </p:nvSpPr>
        <p:spPr>
          <a:xfrm>
            <a:off x="3805300" y="3310327"/>
            <a:ext cx="4550400" cy="549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subTitle" idx="1"/>
          </p:nvPr>
        </p:nvSpPr>
        <p:spPr>
          <a:xfrm>
            <a:off x="3805275" y="1171373"/>
            <a:ext cx="4550400" cy="202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grpSp>
        <p:nvGrpSpPr>
          <p:cNvPr id="89" name="Google Shape;89;p14"/>
          <p:cNvGrpSpPr/>
          <p:nvPr/>
        </p:nvGrpSpPr>
        <p:grpSpPr>
          <a:xfrm>
            <a:off x="1075" y="161138"/>
            <a:ext cx="9152100" cy="4821225"/>
            <a:chOff x="1075" y="161138"/>
            <a:chExt cx="9152100" cy="4821225"/>
          </a:xfrm>
        </p:grpSpPr>
        <p:cxnSp>
          <p:nvCxnSpPr>
            <p:cNvPr id="90" name="Google Shape;90;p14"/>
            <p:cNvCxnSpPr/>
            <p:nvPr/>
          </p:nvCxnSpPr>
          <p:spPr>
            <a:xfrm>
              <a:off x="1075" y="161138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" name="Google Shape;91;p14"/>
            <p:cNvCxnSpPr/>
            <p:nvPr/>
          </p:nvCxnSpPr>
          <p:spPr>
            <a:xfrm>
              <a:off x="1075" y="4982363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subTitle" idx="1"/>
          </p:nvPr>
        </p:nvSpPr>
        <p:spPr>
          <a:xfrm>
            <a:off x="4832078" y="1733925"/>
            <a:ext cx="3254100" cy="1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subTitle" idx="2"/>
          </p:nvPr>
        </p:nvSpPr>
        <p:spPr>
          <a:xfrm>
            <a:off x="1057900" y="1733925"/>
            <a:ext cx="3254100" cy="1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24" name="Google Shape;124;p19"/>
          <p:cNvGrpSpPr/>
          <p:nvPr/>
        </p:nvGrpSpPr>
        <p:grpSpPr>
          <a:xfrm>
            <a:off x="1075" y="161138"/>
            <a:ext cx="9152100" cy="4821225"/>
            <a:chOff x="1075" y="161138"/>
            <a:chExt cx="9152100" cy="4821225"/>
          </a:xfrm>
        </p:grpSpPr>
        <p:cxnSp>
          <p:nvCxnSpPr>
            <p:cNvPr id="125" name="Google Shape;125;p19"/>
            <p:cNvCxnSpPr/>
            <p:nvPr/>
          </p:nvCxnSpPr>
          <p:spPr>
            <a:xfrm>
              <a:off x="1075" y="161138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" name="Google Shape;126;p19"/>
            <p:cNvCxnSpPr/>
            <p:nvPr/>
          </p:nvCxnSpPr>
          <p:spPr>
            <a:xfrm>
              <a:off x="1075" y="4982363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0"/>
          <p:cNvSpPr txBox="1">
            <a:spLocks noGrp="1"/>
          </p:cNvSpPr>
          <p:nvPr>
            <p:ph type="subTitle" idx="1"/>
          </p:nvPr>
        </p:nvSpPr>
        <p:spPr>
          <a:xfrm>
            <a:off x="937625" y="3423419"/>
            <a:ext cx="2175300" cy="101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0"/>
          <p:cNvSpPr txBox="1">
            <a:spLocks noGrp="1"/>
          </p:cNvSpPr>
          <p:nvPr>
            <p:ph type="subTitle" idx="2"/>
          </p:nvPr>
        </p:nvSpPr>
        <p:spPr>
          <a:xfrm>
            <a:off x="3484347" y="3423419"/>
            <a:ext cx="2175300" cy="101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0"/>
          <p:cNvSpPr txBox="1">
            <a:spLocks noGrp="1"/>
          </p:cNvSpPr>
          <p:nvPr>
            <p:ph type="subTitle" idx="3"/>
          </p:nvPr>
        </p:nvSpPr>
        <p:spPr>
          <a:xfrm>
            <a:off x="6031075" y="3423419"/>
            <a:ext cx="2175300" cy="101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0"/>
          <p:cNvSpPr txBox="1">
            <a:spLocks noGrp="1"/>
          </p:cNvSpPr>
          <p:nvPr>
            <p:ph type="subTitle" idx="4"/>
          </p:nvPr>
        </p:nvSpPr>
        <p:spPr>
          <a:xfrm>
            <a:off x="937625" y="2900572"/>
            <a:ext cx="2175300" cy="4512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solidFill>
                  <a:schemeClr val="dk1"/>
                </a:solidFill>
                <a:latin typeface="Tilt Warp"/>
                <a:ea typeface="Tilt Warp"/>
                <a:cs typeface="Tilt Warp"/>
                <a:sym typeface="Tilt Warp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9pPr>
          </a:lstStyle>
          <a:p>
            <a:endParaRPr/>
          </a:p>
        </p:txBody>
      </p:sp>
      <p:sp>
        <p:nvSpPr>
          <p:cNvPr id="133" name="Google Shape;133;p20"/>
          <p:cNvSpPr txBox="1">
            <a:spLocks noGrp="1"/>
          </p:cNvSpPr>
          <p:nvPr>
            <p:ph type="subTitle" idx="5"/>
          </p:nvPr>
        </p:nvSpPr>
        <p:spPr>
          <a:xfrm>
            <a:off x="3484350" y="2900572"/>
            <a:ext cx="2175300" cy="4512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solidFill>
                  <a:schemeClr val="dk1"/>
                </a:solidFill>
                <a:latin typeface="Tilt Warp"/>
                <a:ea typeface="Tilt Warp"/>
                <a:cs typeface="Tilt Warp"/>
                <a:sym typeface="Tilt Warp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9pPr>
          </a:lstStyle>
          <a:p>
            <a:endParaRPr/>
          </a:p>
        </p:txBody>
      </p:sp>
      <p:sp>
        <p:nvSpPr>
          <p:cNvPr id="134" name="Google Shape;134;p20"/>
          <p:cNvSpPr txBox="1">
            <a:spLocks noGrp="1"/>
          </p:cNvSpPr>
          <p:nvPr>
            <p:ph type="subTitle" idx="6"/>
          </p:nvPr>
        </p:nvSpPr>
        <p:spPr>
          <a:xfrm>
            <a:off x="6031075" y="2900572"/>
            <a:ext cx="2175300" cy="4512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solidFill>
                  <a:schemeClr val="dk1"/>
                </a:solidFill>
                <a:latin typeface="Tilt Warp"/>
                <a:ea typeface="Tilt Warp"/>
                <a:cs typeface="Tilt Warp"/>
                <a:sym typeface="Tilt Warp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lt Warp"/>
              <a:buNone/>
              <a:defRPr sz="2400">
                <a:latin typeface="Tilt Warp"/>
                <a:ea typeface="Tilt Warp"/>
                <a:cs typeface="Tilt Warp"/>
                <a:sym typeface="Tilt Warp"/>
              </a:defRPr>
            </a:lvl9pPr>
          </a:lstStyle>
          <a:p>
            <a:endParaRPr/>
          </a:p>
        </p:txBody>
      </p:sp>
      <p:grpSp>
        <p:nvGrpSpPr>
          <p:cNvPr id="135" name="Google Shape;135;p20"/>
          <p:cNvGrpSpPr/>
          <p:nvPr/>
        </p:nvGrpSpPr>
        <p:grpSpPr>
          <a:xfrm>
            <a:off x="1075" y="161138"/>
            <a:ext cx="9152100" cy="4821225"/>
            <a:chOff x="1075" y="161138"/>
            <a:chExt cx="9152100" cy="4821225"/>
          </a:xfrm>
        </p:grpSpPr>
        <p:cxnSp>
          <p:nvCxnSpPr>
            <p:cNvPr id="136" name="Google Shape;136;p20"/>
            <p:cNvCxnSpPr/>
            <p:nvPr/>
          </p:nvCxnSpPr>
          <p:spPr>
            <a:xfrm>
              <a:off x="1075" y="161138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" name="Google Shape;137;p20"/>
            <p:cNvCxnSpPr/>
            <p:nvPr/>
          </p:nvCxnSpPr>
          <p:spPr>
            <a:xfrm>
              <a:off x="1075" y="4982363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p25"/>
          <p:cNvGrpSpPr/>
          <p:nvPr/>
        </p:nvGrpSpPr>
        <p:grpSpPr>
          <a:xfrm>
            <a:off x="1075" y="161150"/>
            <a:ext cx="9142920" cy="4821225"/>
            <a:chOff x="1075" y="161150"/>
            <a:chExt cx="9142920" cy="4821225"/>
          </a:xfrm>
        </p:grpSpPr>
        <p:grpSp>
          <p:nvGrpSpPr>
            <p:cNvPr id="187" name="Google Shape;187;p25"/>
            <p:cNvGrpSpPr/>
            <p:nvPr/>
          </p:nvGrpSpPr>
          <p:grpSpPr>
            <a:xfrm>
              <a:off x="1075" y="161150"/>
              <a:ext cx="4312470" cy="4821225"/>
              <a:chOff x="1075" y="161138"/>
              <a:chExt cx="9152100" cy="4821225"/>
            </a:xfrm>
          </p:grpSpPr>
          <p:cxnSp>
            <p:nvCxnSpPr>
              <p:cNvPr id="188" name="Google Shape;188;p25"/>
              <p:cNvCxnSpPr/>
              <p:nvPr/>
            </p:nvCxnSpPr>
            <p:spPr>
              <a:xfrm>
                <a:off x="1075" y="161138"/>
                <a:ext cx="9152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9" name="Google Shape;189;p25"/>
              <p:cNvCxnSpPr/>
              <p:nvPr/>
            </p:nvCxnSpPr>
            <p:spPr>
              <a:xfrm>
                <a:off x="1075" y="4982363"/>
                <a:ext cx="9152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90" name="Google Shape;190;p25"/>
            <p:cNvGrpSpPr/>
            <p:nvPr/>
          </p:nvGrpSpPr>
          <p:grpSpPr>
            <a:xfrm>
              <a:off x="4831525" y="161150"/>
              <a:ext cx="4312470" cy="4821225"/>
              <a:chOff x="1075" y="161138"/>
              <a:chExt cx="9152100" cy="4821225"/>
            </a:xfrm>
          </p:grpSpPr>
          <p:cxnSp>
            <p:nvCxnSpPr>
              <p:cNvPr id="191" name="Google Shape;191;p25"/>
              <p:cNvCxnSpPr/>
              <p:nvPr/>
            </p:nvCxnSpPr>
            <p:spPr>
              <a:xfrm>
                <a:off x="1075" y="161138"/>
                <a:ext cx="9152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2" name="Google Shape;192;p25"/>
              <p:cNvCxnSpPr/>
              <p:nvPr/>
            </p:nvCxnSpPr>
            <p:spPr>
              <a:xfrm>
                <a:off x="1075" y="4982363"/>
                <a:ext cx="9152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Google Shape;194;p26"/>
          <p:cNvGrpSpPr/>
          <p:nvPr/>
        </p:nvGrpSpPr>
        <p:grpSpPr>
          <a:xfrm rot="-5400000">
            <a:off x="2001175" y="-1795138"/>
            <a:ext cx="5141650" cy="8732825"/>
            <a:chOff x="1075" y="161138"/>
            <a:chExt cx="9152100" cy="8732825"/>
          </a:xfrm>
        </p:grpSpPr>
        <p:cxnSp>
          <p:nvCxnSpPr>
            <p:cNvPr id="195" name="Google Shape;195;p26"/>
            <p:cNvCxnSpPr/>
            <p:nvPr/>
          </p:nvCxnSpPr>
          <p:spPr>
            <a:xfrm>
              <a:off x="1075" y="161138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6" name="Google Shape;196;p26"/>
            <p:cNvCxnSpPr/>
            <p:nvPr/>
          </p:nvCxnSpPr>
          <p:spPr>
            <a:xfrm>
              <a:off x="1075" y="8893963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4"/>
          <p:cNvSpPr txBox="1">
            <a:spLocks noGrp="1"/>
          </p:cNvSpPr>
          <p:nvPr>
            <p:ph type="title"/>
          </p:nvPr>
        </p:nvSpPr>
        <p:spPr>
          <a:xfrm>
            <a:off x="3982663" y="677525"/>
            <a:ext cx="4448100" cy="105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24"/>
          <p:cNvSpPr txBox="1"/>
          <p:nvPr/>
        </p:nvSpPr>
        <p:spPr>
          <a:xfrm>
            <a:off x="3982525" y="3648225"/>
            <a:ext cx="4448100" cy="5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CREDITS: This presentation template was created by </a:t>
            </a:r>
            <a:r>
              <a:rPr lang="en" sz="1100" b="1" u="sng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1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, and includes icons by </a:t>
            </a:r>
            <a:r>
              <a:rPr lang="en" sz="1100" b="1" u="sng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1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, and infographics &amp; images by </a:t>
            </a:r>
            <a:r>
              <a:rPr lang="en" sz="1100" b="1" u="sng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100" u="sng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sz="1100" u="sng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grpSp>
        <p:nvGrpSpPr>
          <p:cNvPr id="181" name="Google Shape;181;p24"/>
          <p:cNvGrpSpPr/>
          <p:nvPr/>
        </p:nvGrpSpPr>
        <p:grpSpPr>
          <a:xfrm>
            <a:off x="1075" y="161138"/>
            <a:ext cx="9152100" cy="4821225"/>
            <a:chOff x="1075" y="161138"/>
            <a:chExt cx="9152100" cy="4821225"/>
          </a:xfrm>
        </p:grpSpPr>
        <p:cxnSp>
          <p:nvCxnSpPr>
            <p:cNvPr id="182" name="Google Shape;182;p24"/>
            <p:cNvCxnSpPr/>
            <p:nvPr/>
          </p:nvCxnSpPr>
          <p:spPr>
            <a:xfrm>
              <a:off x="1075" y="161138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3" name="Google Shape;183;p24"/>
            <p:cNvCxnSpPr/>
            <p:nvPr/>
          </p:nvCxnSpPr>
          <p:spPr>
            <a:xfrm>
              <a:off x="1075" y="4982363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84" name="Google Shape;184;p24"/>
          <p:cNvSpPr txBox="1">
            <a:spLocks noGrp="1"/>
          </p:cNvSpPr>
          <p:nvPr>
            <p:ph type="subTitle" idx="1"/>
          </p:nvPr>
        </p:nvSpPr>
        <p:spPr>
          <a:xfrm>
            <a:off x="3982625" y="1696413"/>
            <a:ext cx="4448100" cy="12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75807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Tilt Warp"/>
              <a:buNone/>
              <a:defRPr sz="3500">
                <a:solidFill>
                  <a:schemeClr val="dk1"/>
                </a:solidFill>
                <a:latin typeface="Tilt Warp"/>
                <a:ea typeface="Tilt Warp"/>
                <a:cs typeface="Tilt Warp"/>
                <a:sym typeface="Tilt Warp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Tilt Warp"/>
              <a:buNone/>
              <a:defRPr sz="3500" b="1">
                <a:solidFill>
                  <a:schemeClr val="dk1"/>
                </a:solidFill>
                <a:latin typeface="Tilt Warp"/>
                <a:ea typeface="Tilt Warp"/>
                <a:cs typeface="Tilt Warp"/>
                <a:sym typeface="Tilt Warp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Tilt Warp"/>
              <a:buNone/>
              <a:defRPr sz="3500" b="1">
                <a:solidFill>
                  <a:schemeClr val="dk1"/>
                </a:solidFill>
                <a:latin typeface="Tilt Warp"/>
                <a:ea typeface="Tilt Warp"/>
                <a:cs typeface="Tilt Warp"/>
                <a:sym typeface="Tilt Warp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Tilt Warp"/>
              <a:buNone/>
              <a:defRPr sz="3500" b="1">
                <a:solidFill>
                  <a:schemeClr val="dk1"/>
                </a:solidFill>
                <a:latin typeface="Tilt Warp"/>
                <a:ea typeface="Tilt Warp"/>
                <a:cs typeface="Tilt Warp"/>
                <a:sym typeface="Tilt Warp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Tilt Warp"/>
              <a:buNone/>
              <a:defRPr sz="3500" b="1">
                <a:solidFill>
                  <a:schemeClr val="dk1"/>
                </a:solidFill>
                <a:latin typeface="Tilt Warp"/>
                <a:ea typeface="Tilt Warp"/>
                <a:cs typeface="Tilt Warp"/>
                <a:sym typeface="Tilt Warp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Tilt Warp"/>
              <a:buNone/>
              <a:defRPr sz="3500" b="1">
                <a:solidFill>
                  <a:schemeClr val="dk1"/>
                </a:solidFill>
                <a:latin typeface="Tilt Warp"/>
                <a:ea typeface="Tilt Warp"/>
                <a:cs typeface="Tilt Warp"/>
                <a:sym typeface="Tilt Warp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Tilt Warp"/>
              <a:buNone/>
              <a:defRPr sz="3500" b="1">
                <a:solidFill>
                  <a:schemeClr val="dk1"/>
                </a:solidFill>
                <a:latin typeface="Tilt Warp"/>
                <a:ea typeface="Tilt Warp"/>
                <a:cs typeface="Tilt Warp"/>
                <a:sym typeface="Tilt Warp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Tilt Warp"/>
              <a:buNone/>
              <a:defRPr sz="3500" b="1">
                <a:solidFill>
                  <a:schemeClr val="dk1"/>
                </a:solidFill>
                <a:latin typeface="Tilt Warp"/>
                <a:ea typeface="Tilt Warp"/>
                <a:cs typeface="Tilt Warp"/>
                <a:sym typeface="Tilt Warp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Tilt Warp"/>
              <a:buNone/>
              <a:defRPr sz="3500" b="1">
                <a:solidFill>
                  <a:schemeClr val="dk1"/>
                </a:solidFill>
                <a:latin typeface="Tilt Warp"/>
                <a:ea typeface="Tilt Warp"/>
                <a:cs typeface="Tilt Warp"/>
                <a:sym typeface="Tilt Warp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5" r:id="rId6"/>
    <p:sldLayoutId id="2147483656" r:id="rId7"/>
    <p:sldLayoutId id="2147483657" r:id="rId8"/>
    <p:sldLayoutId id="2147483658" r:id="rId9"/>
    <p:sldLayoutId id="2147483660" r:id="rId10"/>
    <p:sldLayoutId id="2147483665" r:id="rId11"/>
    <p:sldLayoutId id="2147483666" r:id="rId12"/>
    <p:sldLayoutId id="2147483671" r:id="rId13"/>
    <p:sldLayoutId id="2147483672" r:id="rId14"/>
    <p:sldLayoutId id="2147483676" r:id="rId1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49">
          <p15:clr>
            <a:srgbClr val="EA4335"/>
          </p15:clr>
        </p15:guide>
        <p15:guide id="2" pos="5311">
          <p15:clr>
            <a:srgbClr val="EA4335"/>
          </p15:clr>
        </p15:guide>
        <p15:guide id="3" orient="horz" pos="340">
          <p15:clr>
            <a:srgbClr val="EA4335"/>
          </p15:clr>
        </p15:guide>
        <p15:guide id="4" orient="horz" pos="290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1931710028@student.polinema.ac.id" TargetMode="External"/><Relationship Id="rId3" Type="http://schemas.openxmlformats.org/officeDocument/2006/relationships/hyperlink" Target="mailto:1931710111@student.polinema.ac.id" TargetMode="External"/><Relationship Id="rId7" Type="http://schemas.openxmlformats.org/officeDocument/2006/relationships/hyperlink" Target="mailto:noprianto@polinema.ac.id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funabiki@okayama-u.ac.jp" TargetMode="External"/><Relationship Id="rId5" Type="http://schemas.openxmlformats.org/officeDocument/2006/relationships/hyperlink" Target="mailto:qulis@polinema.ac.id" TargetMode="External"/><Relationship Id="rId4" Type="http://schemas.openxmlformats.org/officeDocument/2006/relationships/hyperlink" Target="mailto:indrazno@polinema.ac.id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0"/>
          <p:cNvSpPr/>
          <p:nvPr/>
        </p:nvSpPr>
        <p:spPr>
          <a:xfrm>
            <a:off x="5145150" y="1222550"/>
            <a:ext cx="2895600" cy="289560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08" name="Google Shape;208;p30"/>
          <p:cNvSpPr txBox="1">
            <a:spLocks noGrp="1"/>
          </p:cNvSpPr>
          <p:nvPr>
            <p:ph type="ctrTitle"/>
          </p:nvPr>
        </p:nvSpPr>
        <p:spPr>
          <a:xfrm>
            <a:off x="713225" y="1154100"/>
            <a:ext cx="3804600" cy="250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Implementation of Self-learning Topic for Developing Interactive Mobile Application in </a:t>
            </a:r>
            <a:r>
              <a:rPr lang="en-US" sz="2400" dirty="0">
                <a:solidFill>
                  <a:schemeClr val="bg2"/>
                </a:solidFill>
              </a:rPr>
              <a:t>Flutter Programming Learning Assistance System</a:t>
            </a:r>
          </a:p>
        </p:txBody>
      </p:sp>
      <p:grpSp>
        <p:nvGrpSpPr>
          <p:cNvPr id="211" name="Google Shape;211;p30"/>
          <p:cNvGrpSpPr/>
          <p:nvPr/>
        </p:nvGrpSpPr>
        <p:grpSpPr>
          <a:xfrm>
            <a:off x="5374736" y="1028577"/>
            <a:ext cx="3219560" cy="1829289"/>
            <a:chOff x="4185000" y="1376458"/>
            <a:chExt cx="3816000" cy="2168175"/>
          </a:xfrm>
        </p:grpSpPr>
        <p:sp>
          <p:nvSpPr>
            <p:cNvPr id="212" name="Google Shape;212;p30"/>
            <p:cNvSpPr/>
            <p:nvPr/>
          </p:nvSpPr>
          <p:spPr>
            <a:xfrm>
              <a:off x="4185000" y="1376458"/>
              <a:ext cx="3816000" cy="2168175"/>
            </a:xfrm>
            <a:custGeom>
              <a:avLst/>
              <a:gdLst/>
              <a:ahLst/>
              <a:cxnLst/>
              <a:rect l="l" t="t" r="r" b="b"/>
              <a:pathLst>
                <a:path w="3816000" h="2168175" extrusionOk="0">
                  <a:moveTo>
                    <a:pt x="0" y="0"/>
                  </a:moveTo>
                  <a:lnTo>
                    <a:pt x="3816001" y="0"/>
                  </a:lnTo>
                  <a:lnTo>
                    <a:pt x="3816001" y="2168176"/>
                  </a:lnTo>
                  <a:lnTo>
                    <a:pt x="0" y="2168176"/>
                  </a:lnTo>
                  <a:close/>
                </a:path>
              </a:pathLst>
            </a:custGeom>
            <a:solidFill>
              <a:schemeClr val="lt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30"/>
            <p:cNvSpPr/>
            <p:nvPr/>
          </p:nvSpPr>
          <p:spPr>
            <a:xfrm rot="5400000">
              <a:off x="5117680" y="661269"/>
              <a:ext cx="1950721" cy="3598544"/>
            </a:xfrm>
            <a:custGeom>
              <a:avLst/>
              <a:gdLst/>
              <a:ahLst/>
              <a:cxnLst/>
              <a:rect l="l" t="t" r="r" b="b"/>
              <a:pathLst>
                <a:path w="1950720" h="3598545" extrusionOk="0">
                  <a:moveTo>
                    <a:pt x="0" y="0"/>
                  </a:moveTo>
                  <a:lnTo>
                    <a:pt x="1950720" y="0"/>
                  </a:lnTo>
                  <a:lnTo>
                    <a:pt x="1950720" y="3598545"/>
                  </a:lnTo>
                  <a:lnTo>
                    <a:pt x="0" y="3598545"/>
                  </a:lnTo>
                  <a:close/>
                </a:path>
              </a:pathLst>
            </a:custGeom>
            <a:solidFill>
              <a:schemeClr val="l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2E5D099E-4CBB-711E-3269-A23B8A40A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9399" y="1282445"/>
            <a:ext cx="1485695" cy="424039"/>
          </a:xfrm>
          <a:prstGeom prst="rect">
            <a:avLst/>
          </a:prstGeom>
        </p:spPr>
      </p:pic>
      <p:grpSp>
        <p:nvGrpSpPr>
          <p:cNvPr id="259" name="Google Shape;259;p30"/>
          <p:cNvGrpSpPr/>
          <p:nvPr/>
        </p:nvGrpSpPr>
        <p:grpSpPr>
          <a:xfrm>
            <a:off x="6363050" y="1400990"/>
            <a:ext cx="2313376" cy="3179766"/>
            <a:chOff x="5356404" y="1817862"/>
            <a:chExt cx="2741941" cy="3768835"/>
          </a:xfrm>
        </p:grpSpPr>
        <p:sp>
          <p:nvSpPr>
            <p:cNvPr id="260" name="Google Shape;260;p30"/>
            <p:cNvSpPr/>
            <p:nvPr/>
          </p:nvSpPr>
          <p:spPr>
            <a:xfrm>
              <a:off x="5904357" y="5311044"/>
              <a:ext cx="2193988" cy="275653"/>
            </a:xfrm>
            <a:custGeom>
              <a:avLst/>
              <a:gdLst/>
              <a:ahLst/>
              <a:cxnLst/>
              <a:rect l="l" t="t" r="r" b="b"/>
              <a:pathLst>
                <a:path w="2193988" h="275653" extrusionOk="0">
                  <a:moveTo>
                    <a:pt x="2193989" y="137827"/>
                  </a:moveTo>
                  <a:cubicBezTo>
                    <a:pt x="2193989" y="213946"/>
                    <a:pt x="1702848" y="275654"/>
                    <a:pt x="1096994" y="275654"/>
                  </a:cubicBezTo>
                  <a:cubicBezTo>
                    <a:pt x="491141" y="275654"/>
                    <a:pt x="0" y="213946"/>
                    <a:pt x="0" y="137827"/>
                  </a:cubicBezTo>
                  <a:cubicBezTo>
                    <a:pt x="0" y="61707"/>
                    <a:pt x="491141" y="0"/>
                    <a:pt x="1096994" y="0"/>
                  </a:cubicBezTo>
                  <a:cubicBezTo>
                    <a:pt x="1702847" y="0"/>
                    <a:pt x="2193989" y="61707"/>
                    <a:pt x="2193989" y="137827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61" name="Google Shape;261;p30"/>
            <p:cNvGrpSpPr/>
            <p:nvPr/>
          </p:nvGrpSpPr>
          <p:grpSpPr>
            <a:xfrm>
              <a:off x="5356404" y="2293905"/>
              <a:ext cx="486398" cy="555021"/>
              <a:chOff x="5356404" y="2293905"/>
              <a:chExt cx="486398" cy="555021"/>
            </a:xfrm>
          </p:grpSpPr>
          <p:sp>
            <p:nvSpPr>
              <p:cNvPr id="262" name="Google Shape;262;p30"/>
              <p:cNvSpPr/>
              <p:nvPr/>
            </p:nvSpPr>
            <p:spPr>
              <a:xfrm>
                <a:off x="5361251" y="2298573"/>
                <a:ext cx="476636" cy="545591"/>
              </a:xfrm>
              <a:custGeom>
                <a:avLst/>
                <a:gdLst/>
                <a:ahLst/>
                <a:cxnLst/>
                <a:rect l="l" t="t" r="r" b="b"/>
                <a:pathLst>
                  <a:path w="476636" h="545591" extrusionOk="0">
                    <a:moveTo>
                      <a:pt x="382514" y="545592"/>
                    </a:moveTo>
                    <a:cubicBezTo>
                      <a:pt x="380799" y="545592"/>
                      <a:pt x="379180" y="545306"/>
                      <a:pt x="377751" y="544830"/>
                    </a:cubicBezTo>
                    <a:cubicBezTo>
                      <a:pt x="350700" y="535305"/>
                      <a:pt x="305076" y="460819"/>
                      <a:pt x="294312" y="442817"/>
                    </a:cubicBezTo>
                    <a:cubicBezTo>
                      <a:pt x="290312" y="443674"/>
                      <a:pt x="286121" y="444055"/>
                      <a:pt x="281834" y="444055"/>
                    </a:cubicBezTo>
                    <a:cubicBezTo>
                      <a:pt x="258213" y="444055"/>
                      <a:pt x="233543" y="431768"/>
                      <a:pt x="204872" y="417576"/>
                    </a:cubicBezTo>
                    <a:lnTo>
                      <a:pt x="195252" y="412813"/>
                    </a:lnTo>
                    <a:cubicBezTo>
                      <a:pt x="169344" y="400050"/>
                      <a:pt x="126863" y="349567"/>
                      <a:pt x="92763" y="308896"/>
                    </a:cubicBezTo>
                    <a:cubicBezTo>
                      <a:pt x="75142" y="287941"/>
                      <a:pt x="59902" y="269843"/>
                      <a:pt x="53425" y="264795"/>
                    </a:cubicBezTo>
                    <a:cubicBezTo>
                      <a:pt x="40662" y="255079"/>
                      <a:pt x="36756" y="219932"/>
                      <a:pt x="32184" y="167545"/>
                    </a:cubicBezTo>
                    <a:cubicBezTo>
                      <a:pt x="30089" y="143065"/>
                      <a:pt x="28088" y="119920"/>
                      <a:pt x="24469" y="107823"/>
                    </a:cubicBezTo>
                    <a:cubicBezTo>
                      <a:pt x="21516" y="97726"/>
                      <a:pt x="17325" y="87154"/>
                      <a:pt x="13230" y="76962"/>
                    </a:cubicBezTo>
                    <a:cubicBezTo>
                      <a:pt x="3419" y="52292"/>
                      <a:pt x="-5154" y="30956"/>
                      <a:pt x="3705" y="18097"/>
                    </a:cubicBezTo>
                    <a:cubicBezTo>
                      <a:pt x="9420" y="9811"/>
                      <a:pt x="20468" y="0"/>
                      <a:pt x="41138" y="0"/>
                    </a:cubicBezTo>
                    <a:cubicBezTo>
                      <a:pt x="53996" y="0"/>
                      <a:pt x="68951" y="3905"/>
                      <a:pt x="85524" y="11620"/>
                    </a:cubicBezTo>
                    <a:cubicBezTo>
                      <a:pt x="121814" y="28480"/>
                      <a:pt x="141626" y="85058"/>
                      <a:pt x="153533" y="118872"/>
                    </a:cubicBezTo>
                    <a:cubicBezTo>
                      <a:pt x="156009" y="125920"/>
                      <a:pt x="158105" y="132016"/>
                      <a:pt x="160010" y="136493"/>
                    </a:cubicBezTo>
                    <a:cubicBezTo>
                      <a:pt x="170201" y="161163"/>
                      <a:pt x="211159" y="188309"/>
                      <a:pt x="238305" y="188309"/>
                    </a:cubicBezTo>
                    <a:cubicBezTo>
                      <a:pt x="268785" y="188309"/>
                      <a:pt x="391848" y="214408"/>
                      <a:pt x="397087" y="215741"/>
                    </a:cubicBezTo>
                    <a:cubicBezTo>
                      <a:pt x="404897" y="217741"/>
                      <a:pt x="439378" y="263366"/>
                      <a:pt x="466905" y="301276"/>
                    </a:cubicBezTo>
                    <a:cubicBezTo>
                      <a:pt x="467191" y="301657"/>
                      <a:pt x="467381" y="302133"/>
                      <a:pt x="467572" y="302514"/>
                    </a:cubicBezTo>
                    <a:cubicBezTo>
                      <a:pt x="491480" y="373094"/>
                      <a:pt x="464619" y="457105"/>
                      <a:pt x="427472" y="509016"/>
                    </a:cubicBezTo>
                    <a:cubicBezTo>
                      <a:pt x="419471" y="520065"/>
                      <a:pt x="399278" y="545592"/>
                      <a:pt x="382514" y="545592"/>
                    </a:cubicBezTo>
                    <a:cubicBezTo>
                      <a:pt x="382514" y="545592"/>
                      <a:pt x="382514" y="545592"/>
                      <a:pt x="382514" y="545592"/>
                    </a:cubicBezTo>
                    <a:close/>
                  </a:path>
                </a:pathLst>
              </a:custGeom>
              <a:solidFill>
                <a:srgbClr val="CFB9A7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" name="Google Shape;263;p30"/>
              <p:cNvSpPr/>
              <p:nvPr/>
            </p:nvSpPr>
            <p:spPr>
              <a:xfrm>
                <a:off x="5356404" y="2293905"/>
                <a:ext cx="486398" cy="555021"/>
              </a:xfrm>
              <a:custGeom>
                <a:avLst/>
                <a:gdLst/>
                <a:ahLst/>
                <a:cxnLst/>
                <a:rect l="l" t="t" r="r" b="b"/>
                <a:pathLst>
                  <a:path w="486398" h="555021" extrusionOk="0">
                    <a:moveTo>
                      <a:pt x="45889" y="9525"/>
                    </a:moveTo>
                    <a:cubicBezTo>
                      <a:pt x="57224" y="9525"/>
                      <a:pt x="71226" y="12763"/>
                      <a:pt x="88275" y="20669"/>
                    </a:cubicBezTo>
                    <a:cubicBezTo>
                      <a:pt x="130090" y="40100"/>
                      <a:pt x="149616" y="117062"/>
                      <a:pt x="160284" y="143066"/>
                    </a:cubicBezTo>
                    <a:cubicBezTo>
                      <a:pt x="170953" y="169069"/>
                      <a:pt x="213815" y="197834"/>
                      <a:pt x="242962" y="197834"/>
                    </a:cubicBezTo>
                    <a:cubicBezTo>
                      <a:pt x="272203" y="197834"/>
                      <a:pt x="392885" y="223171"/>
                      <a:pt x="400600" y="225076"/>
                    </a:cubicBezTo>
                    <a:cubicBezTo>
                      <a:pt x="408411" y="226981"/>
                      <a:pt x="467752" y="308800"/>
                      <a:pt x="467752" y="308800"/>
                    </a:cubicBezTo>
                    <a:cubicBezTo>
                      <a:pt x="504328" y="416814"/>
                      <a:pt x="418698" y="545592"/>
                      <a:pt x="387265" y="545592"/>
                    </a:cubicBezTo>
                    <a:cubicBezTo>
                      <a:pt x="386122" y="545592"/>
                      <a:pt x="385075" y="545401"/>
                      <a:pt x="384027" y="545116"/>
                    </a:cubicBezTo>
                    <a:cubicBezTo>
                      <a:pt x="355833" y="535114"/>
                      <a:pt x="301350" y="442150"/>
                      <a:pt x="301350" y="442150"/>
                    </a:cubicBezTo>
                    <a:cubicBezTo>
                      <a:pt x="296492" y="443484"/>
                      <a:pt x="291539" y="444055"/>
                      <a:pt x="286586" y="444055"/>
                    </a:cubicBezTo>
                    <a:cubicBezTo>
                      <a:pt x="261631" y="444055"/>
                      <a:pt x="234579" y="429196"/>
                      <a:pt x="202099" y="413290"/>
                    </a:cubicBezTo>
                    <a:cubicBezTo>
                      <a:pt x="163142" y="394145"/>
                      <a:pt x="80465" y="280606"/>
                      <a:pt x="60939" y="265843"/>
                    </a:cubicBezTo>
                    <a:cubicBezTo>
                      <a:pt x="41508" y="251079"/>
                      <a:pt x="43413" y="144399"/>
                      <a:pt x="33697" y="111252"/>
                    </a:cubicBezTo>
                    <a:cubicBezTo>
                      <a:pt x="23982" y="78200"/>
                      <a:pt x="1598" y="41148"/>
                      <a:pt x="12266" y="25622"/>
                    </a:cubicBezTo>
                    <a:cubicBezTo>
                      <a:pt x="18648" y="16288"/>
                      <a:pt x="29411" y="9525"/>
                      <a:pt x="45889" y="9525"/>
                    </a:cubicBezTo>
                    <a:moveTo>
                      <a:pt x="45889" y="0"/>
                    </a:moveTo>
                    <a:cubicBezTo>
                      <a:pt x="45889" y="0"/>
                      <a:pt x="45889" y="0"/>
                      <a:pt x="45889" y="0"/>
                    </a:cubicBezTo>
                    <a:cubicBezTo>
                      <a:pt x="28173" y="0"/>
                      <a:pt x="13504" y="7144"/>
                      <a:pt x="4551" y="20193"/>
                    </a:cubicBezTo>
                    <a:cubicBezTo>
                      <a:pt x="-5736" y="35147"/>
                      <a:pt x="3217" y="57531"/>
                      <a:pt x="13599" y="83534"/>
                    </a:cubicBezTo>
                    <a:cubicBezTo>
                      <a:pt x="17600" y="93631"/>
                      <a:pt x="21791" y="104108"/>
                      <a:pt x="24744" y="113919"/>
                    </a:cubicBezTo>
                    <a:cubicBezTo>
                      <a:pt x="28173" y="125635"/>
                      <a:pt x="30173" y="148495"/>
                      <a:pt x="32269" y="172688"/>
                    </a:cubicBezTo>
                    <a:cubicBezTo>
                      <a:pt x="37031" y="228029"/>
                      <a:pt x="41032" y="262414"/>
                      <a:pt x="55414" y="273367"/>
                    </a:cubicBezTo>
                    <a:cubicBezTo>
                      <a:pt x="61510" y="278035"/>
                      <a:pt x="77322" y="296799"/>
                      <a:pt x="93991" y="316706"/>
                    </a:cubicBezTo>
                    <a:cubicBezTo>
                      <a:pt x="128376" y="357664"/>
                      <a:pt x="171238" y="408622"/>
                      <a:pt x="198099" y="421767"/>
                    </a:cubicBezTo>
                    <a:lnTo>
                      <a:pt x="207719" y="426530"/>
                    </a:lnTo>
                    <a:cubicBezTo>
                      <a:pt x="236866" y="441008"/>
                      <a:pt x="262012" y="453485"/>
                      <a:pt x="286777" y="453485"/>
                    </a:cubicBezTo>
                    <a:cubicBezTo>
                      <a:pt x="290206" y="453485"/>
                      <a:pt x="293539" y="453200"/>
                      <a:pt x="296873" y="452723"/>
                    </a:cubicBezTo>
                    <a:cubicBezTo>
                      <a:pt x="311446" y="476917"/>
                      <a:pt x="353928" y="544354"/>
                      <a:pt x="381169" y="553974"/>
                    </a:cubicBezTo>
                    <a:cubicBezTo>
                      <a:pt x="383170" y="554641"/>
                      <a:pt x="385360" y="555022"/>
                      <a:pt x="387551" y="555022"/>
                    </a:cubicBezTo>
                    <a:cubicBezTo>
                      <a:pt x="405934" y="555022"/>
                      <a:pt x="425937" y="530828"/>
                      <a:pt x="436319" y="516446"/>
                    </a:cubicBezTo>
                    <a:cubicBezTo>
                      <a:pt x="474229" y="463487"/>
                      <a:pt x="501565" y="377857"/>
                      <a:pt x="477086" y="305657"/>
                    </a:cubicBezTo>
                    <a:cubicBezTo>
                      <a:pt x="476800" y="304705"/>
                      <a:pt x="476324" y="303847"/>
                      <a:pt x="475753" y="303085"/>
                    </a:cubicBezTo>
                    <a:cubicBezTo>
                      <a:pt x="414316" y="218504"/>
                      <a:pt x="406792" y="216694"/>
                      <a:pt x="403172" y="215741"/>
                    </a:cubicBezTo>
                    <a:cubicBezTo>
                      <a:pt x="397933" y="214408"/>
                      <a:pt x="274204" y="188214"/>
                      <a:pt x="243152" y="188214"/>
                    </a:cubicBezTo>
                    <a:cubicBezTo>
                      <a:pt x="218006" y="188214"/>
                      <a:pt x="178668" y="162211"/>
                      <a:pt x="169238" y="139351"/>
                    </a:cubicBezTo>
                    <a:cubicBezTo>
                      <a:pt x="167428" y="134969"/>
                      <a:pt x="165333" y="128968"/>
                      <a:pt x="162856" y="122015"/>
                    </a:cubicBezTo>
                    <a:cubicBezTo>
                      <a:pt x="150759" y="87535"/>
                      <a:pt x="130566" y="29718"/>
                      <a:pt x="92371" y="12001"/>
                    </a:cubicBezTo>
                    <a:cubicBezTo>
                      <a:pt x="75036" y="4000"/>
                      <a:pt x="59415" y="0"/>
                      <a:pt x="45889" y="0"/>
                    </a:cubicBezTo>
                    <a:lnTo>
                      <a:pt x="45889" y="0"/>
                    </a:lnTo>
                    <a:lnTo>
                      <a:pt x="45889" y="0"/>
                    </a:lnTo>
                    <a:close/>
                  </a:path>
                </a:pathLst>
              </a:custGeom>
              <a:solidFill>
                <a:srgbClr val="10161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4" name="Google Shape;264;p30"/>
            <p:cNvGrpSpPr/>
            <p:nvPr/>
          </p:nvGrpSpPr>
          <p:grpSpPr>
            <a:xfrm>
              <a:off x="5433230" y="2109066"/>
              <a:ext cx="125756" cy="401910"/>
              <a:chOff x="5433230" y="2109066"/>
              <a:chExt cx="125756" cy="401910"/>
            </a:xfrm>
          </p:grpSpPr>
          <p:sp>
            <p:nvSpPr>
              <p:cNvPr id="265" name="Google Shape;265;p30"/>
              <p:cNvSpPr/>
              <p:nvPr/>
            </p:nvSpPr>
            <p:spPr>
              <a:xfrm>
                <a:off x="5441603" y="2109066"/>
                <a:ext cx="41440" cy="65110"/>
              </a:xfrm>
              <a:custGeom>
                <a:avLst/>
                <a:gdLst/>
                <a:ahLst/>
                <a:cxnLst/>
                <a:rect l="l" t="t" r="r" b="b"/>
                <a:pathLst>
                  <a:path w="41440" h="65110" extrusionOk="0">
                    <a:moveTo>
                      <a:pt x="11935" y="65110"/>
                    </a:moveTo>
                    <a:cubicBezTo>
                      <a:pt x="11935" y="65110"/>
                      <a:pt x="-3400" y="1007"/>
                      <a:pt x="695" y="54"/>
                    </a:cubicBezTo>
                    <a:cubicBezTo>
                      <a:pt x="4791" y="-993"/>
                      <a:pt x="33842" y="13389"/>
                      <a:pt x="35652" y="17866"/>
                    </a:cubicBezTo>
                    <a:cubicBezTo>
                      <a:pt x="37367" y="22343"/>
                      <a:pt x="42891" y="57776"/>
                      <a:pt x="41081" y="61205"/>
                    </a:cubicBezTo>
                    <a:cubicBezTo>
                      <a:pt x="39272" y="64729"/>
                      <a:pt x="11935" y="65110"/>
                      <a:pt x="11935" y="6511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" name="Google Shape;266;p30"/>
              <p:cNvSpPr/>
              <p:nvPr/>
            </p:nvSpPr>
            <p:spPr>
              <a:xfrm>
                <a:off x="5433230" y="2153975"/>
                <a:ext cx="125756" cy="357001"/>
              </a:xfrm>
              <a:custGeom>
                <a:avLst/>
                <a:gdLst/>
                <a:ahLst/>
                <a:cxnLst/>
                <a:rect l="l" t="t" r="r" b="b"/>
                <a:pathLst>
                  <a:path w="125756" h="357001" extrusionOk="0">
                    <a:moveTo>
                      <a:pt x="32119" y="334431"/>
                    </a:moveTo>
                    <a:cubicBezTo>
                      <a:pt x="32119" y="334431"/>
                      <a:pt x="-3028" y="66207"/>
                      <a:pt x="211" y="52205"/>
                    </a:cubicBezTo>
                    <a:cubicBezTo>
                      <a:pt x="3449" y="38203"/>
                      <a:pt x="12689" y="31822"/>
                      <a:pt x="12689" y="31822"/>
                    </a:cubicBezTo>
                    <a:lnTo>
                      <a:pt x="10879" y="8104"/>
                    </a:lnTo>
                    <a:cubicBezTo>
                      <a:pt x="10879" y="8104"/>
                      <a:pt x="34787" y="-2564"/>
                      <a:pt x="54027" y="579"/>
                    </a:cubicBezTo>
                    <a:lnTo>
                      <a:pt x="57647" y="25059"/>
                    </a:lnTo>
                    <a:cubicBezTo>
                      <a:pt x="57647" y="25059"/>
                      <a:pt x="62790" y="29154"/>
                      <a:pt x="74220" y="39632"/>
                    </a:cubicBezTo>
                    <a:cubicBezTo>
                      <a:pt x="85650" y="50110"/>
                      <a:pt x="131846" y="304427"/>
                      <a:pt x="125084" y="332335"/>
                    </a:cubicBezTo>
                    <a:cubicBezTo>
                      <a:pt x="118035" y="360053"/>
                      <a:pt x="41644" y="369197"/>
                      <a:pt x="32119" y="33443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7" name="Google Shape;267;p30"/>
            <p:cNvSpPr/>
            <p:nvPr/>
          </p:nvSpPr>
          <p:spPr>
            <a:xfrm>
              <a:off x="5474237" y="2303851"/>
              <a:ext cx="283814" cy="322571"/>
            </a:xfrm>
            <a:custGeom>
              <a:avLst/>
              <a:gdLst/>
              <a:ahLst/>
              <a:cxnLst/>
              <a:rect l="l" t="t" r="r" b="b"/>
              <a:pathLst>
                <a:path w="283814" h="322571" extrusionOk="0">
                  <a:moveTo>
                    <a:pt x="282577" y="222845"/>
                  </a:moveTo>
                  <a:cubicBezTo>
                    <a:pt x="282577" y="222845"/>
                    <a:pt x="294674" y="119308"/>
                    <a:pt x="243239" y="70921"/>
                  </a:cubicBezTo>
                  <a:cubicBezTo>
                    <a:pt x="191899" y="22534"/>
                    <a:pt x="138178" y="49776"/>
                    <a:pt x="98935" y="33107"/>
                  </a:cubicBezTo>
                  <a:cubicBezTo>
                    <a:pt x="59597" y="16438"/>
                    <a:pt x="45309" y="-10708"/>
                    <a:pt x="19592" y="4437"/>
                  </a:cubicBezTo>
                  <a:cubicBezTo>
                    <a:pt x="-6126" y="19581"/>
                    <a:pt x="-9840" y="89114"/>
                    <a:pt x="28640" y="116260"/>
                  </a:cubicBezTo>
                  <a:cubicBezTo>
                    <a:pt x="67217" y="143502"/>
                    <a:pt x="132177" y="149503"/>
                    <a:pt x="135987" y="154075"/>
                  </a:cubicBezTo>
                  <a:cubicBezTo>
                    <a:pt x="139797" y="158647"/>
                    <a:pt x="109508" y="266660"/>
                    <a:pt x="171516" y="322572"/>
                  </a:cubicBezTo>
                </a:path>
              </a:pathLst>
            </a:custGeom>
            <a:solidFill>
              <a:srgbClr val="CFB9A7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68" name="Google Shape;268;p30"/>
            <p:cNvGrpSpPr/>
            <p:nvPr/>
          </p:nvGrpSpPr>
          <p:grpSpPr>
            <a:xfrm>
              <a:off x="5377567" y="2501455"/>
              <a:ext cx="214744" cy="151923"/>
              <a:chOff x="5377567" y="2501455"/>
              <a:chExt cx="214744" cy="151923"/>
            </a:xfrm>
          </p:grpSpPr>
          <p:sp>
            <p:nvSpPr>
              <p:cNvPr id="269" name="Google Shape;269;p30"/>
              <p:cNvSpPr/>
              <p:nvPr/>
            </p:nvSpPr>
            <p:spPr>
              <a:xfrm>
                <a:off x="5382294" y="2506217"/>
                <a:ext cx="205241" cy="142398"/>
              </a:xfrm>
              <a:custGeom>
                <a:avLst/>
                <a:gdLst/>
                <a:ahLst/>
                <a:cxnLst/>
                <a:rect l="l" t="t" r="r" b="b"/>
                <a:pathLst>
                  <a:path w="205241" h="142398" extrusionOk="0">
                    <a:moveTo>
                      <a:pt x="155635" y="142399"/>
                    </a:moveTo>
                    <a:cubicBezTo>
                      <a:pt x="123822" y="142399"/>
                      <a:pt x="35144" y="129445"/>
                      <a:pt x="7141" y="70390"/>
                    </a:cubicBezTo>
                    <a:cubicBezTo>
                      <a:pt x="6664" y="69342"/>
                      <a:pt x="-5052" y="44672"/>
                      <a:pt x="2568" y="24003"/>
                    </a:cubicBezTo>
                    <a:cubicBezTo>
                      <a:pt x="5997" y="14669"/>
                      <a:pt x="12665" y="7811"/>
                      <a:pt x="22476" y="3429"/>
                    </a:cubicBezTo>
                    <a:cubicBezTo>
                      <a:pt x="27619" y="1143"/>
                      <a:pt x="34192" y="0"/>
                      <a:pt x="42002" y="0"/>
                    </a:cubicBezTo>
                    <a:cubicBezTo>
                      <a:pt x="87055" y="0"/>
                      <a:pt x="174304" y="38862"/>
                      <a:pt x="196021" y="75152"/>
                    </a:cubicBezTo>
                    <a:cubicBezTo>
                      <a:pt x="208880" y="96679"/>
                      <a:pt x="205927" y="111538"/>
                      <a:pt x="201260" y="120301"/>
                    </a:cubicBezTo>
                    <a:cubicBezTo>
                      <a:pt x="194402" y="133064"/>
                      <a:pt x="178591" y="141542"/>
                      <a:pt x="160017" y="142304"/>
                    </a:cubicBezTo>
                    <a:cubicBezTo>
                      <a:pt x="158683" y="142399"/>
                      <a:pt x="157255" y="142399"/>
                      <a:pt x="155635" y="142399"/>
                    </a:cubicBezTo>
                    <a:close/>
                  </a:path>
                </a:pathLst>
              </a:custGeom>
              <a:solidFill>
                <a:srgbClr val="CFB9A7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" name="Google Shape;270;p30"/>
              <p:cNvSpPr/>
              <p:nvPr/>
            </p:nvSpPr>
            <p:spPr>
              <a:xfrm>
                <a:off x="5377567" y="2501455"/>
                <a:ext cx="214744" cy="151923"/>
              </a:xfrm>
              <a:custGeom>
                <a:avLst/>
                <a:gdLst/>
                <a:ahLst/>
                <a:cxnLst/>
                <a:rect l="l" t="t" r="r" b="b"/>
                <a:pathLst>
                  <a:path w="214744" h="151923" extrusionOk="0">
                    <a:moveTo>
                      <a:pt x="46729" y="9525"/>
                    </a:moveTo>
                    <a:cubicBezTo>
                      <a:pt x="91687" y="9525"/>
                      <a:pt x="176841" y="49244"/>
                      <a:pt x="196653" y="82391"/>
                    </a:cubicBezTo>
                    <a:cubicBezTo>
                      <a:pt x="219513" y="120682"/>
                      <a:pt x="192367" y="141065"/>
                      <a:pt x="164554" y="142304"/>
                    </a:cubicBezTo>
                    <a:cubicBezTo>
                      <a:pt x="163315" y="142399"/>
                      <a:pt x="161887" y="142399"/>
                      <a:pt x="160458" y="142399"/>
                    </a:cubicBezTo>
                    <a:cubicBezTo>
                      <a:pt x="128549" y="142399"/>
                      <a:pt x="42824" y="129159"/>
                      <a:pt x="16249" y="73057"/>
                    </a:cubicBezTo>
                    <a:cubicBezTo>
                      <a:pt x="16249" y="73057"/>
                      <a:pt x="-5372" y="27908"/>
                      <a:pt x="29203" y="12478"/>
                    </a:cubicBezTo>
                    <a:cubicBezTo>
                      <a:pt x="33775" y="10478"/>
                      <a:pt x="39776" y="9525"/>
                      <a:pt x="46729" y="9525"/>
                    </a:cubicBezTo>
                    <a:moveTo>
                      <a:pt x="46729" y="0"/>
                    </a:moveTo>
                    <a:lnTo>
                      <a:pt x="46729" y="0"/>
                    </a:lnTo>
                    <a:cubicBezTo>
                      <a:pt x="38157" y="0"/>
                      <a:pt x="31013" y="1333"/>
                      <a:pt x="25298" y="3810"/>
                    </a:cubicBezTo>
                    <a:cubicBezTo>
                      <a:pt x="14249" y="8763"/>
                      <a:pt x="6724" y="16574"/>
                      <a:pt x="2819" y="27146"/>
                    </a:cubicBezTo>
                    <a:cubicBezTo>
                      <a:pt x="-5468" y="49625"/>
                      <a:pt x="7106" y="76105"/>
                      <a:pt x="7582" y="77248"/>
                    </a:cubicBezTo>
                    <a:cubicBezTo>
                      <a:pt x="36633" y="138494"/>
                      <a:pt x="127692" y="151924"/>
                      <a:pt x="160363" y="151924"/>
                    </a:cubicBezTo>
                    <a:cubicBezTo>
                      <a:pt x="161982" y="151924"/>
                      <a:pt x="163506" y="151924"/>
                      <a:pt x="164935" y="151829"/>
                    </a:cubicBezTo>
                    <a:cubicBezTo>
                      <a:pt x="185128" y="150971"/>
                      <a:pt x="202463" y="141542"/>
                      <a:pt x="210178" y="127254"/>
                    </a:cubicBezTo>
                    <a:cubicBezTo>
                      <a:pt x="215417" y="117443"/>
                      <a:pt x="218846" y="100870"/>
                      <a:pt x="204845" y="77438"/>
                    </a:cubicBezTo>
                    <a:cubicBezTo>
                      <a:pt x="182556" y="40100"/>
                      <a:pt x="92926" y="0"/>
                      <a:pt x="46729" y="0"/>
                    </a:cubicBezTo>
                    <a:lnTo>
                      <a:pt x="46729" y="0"/>
                    </a:lnTo>
                    <a:close/>
                  </a:path>
                </a:pathLst>
              </a:custGeom>
              <a:solidFill>
                <a:srgbClr val="10161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1" name="Google Shape;271;p30"/>
            <p:cNvGrpSpPr/>
            <p:nvPr/>
          </p:nvGrpSpPr>
          <p:grpSpPr>
            <a:xfrm>
              <a:off x="5383949" y="2584227"/>
              <a:ext cx="214744" cy="151923"/>
              <a:chOff x="5383949" y="2584227"/>
              <a:chExt cx="214744" cy="151923"/>
            </a:xfrm>
          </p:grpSpPr>
          <p:sp>
            <p:nvSpPr>
              <p:cNvPr id="272" name="Google Shape;272;p30"/>
              <p:cNvSpPr/>
              <p:nvPr/>
            </p:nvSpPr>
            <p:spPr>
              <a:xfrm>
                <a:off x="5388772" y="2588990"/>
                <a:ext cx="205241" cy="142398"/>
              </a:xfrm>
              <a:custGeom>
                <a:avLst/>
                <a:gdLst/>
                <a:ahLst/>
                <a:cxnLst/>
                <a:rect l="l" t="t" r="r" b="b"/>
                <a:pathLst>
                  <a:path w="205241" h="142398" extrusionOk="0">
                    <a:moveTo>
                      <a:pt x="155635" y="142399"/>
                    </a:moveTo>
                    <a:cubicBezTo>
                      <a:pt x="123822" y="142399"/>
                      <a:pt x="35144" y="129445"/>
                      <a:pt x="7140" y="70390"/>
                    </a:cubicBezTo>
                    <a:cubicBezTo>
                      <a:pt x="6664" y="69342"/>
                      <a:pt x="-5052" y="44672"/>
                      <a:pt x="2569" y="24003"/>
                    </a:cubicBezTo>
                    <a:cubicBezTo>
                      <a:pt x="5998" y="14669"/>
                      <a:pt x="12665" y="7811"/>
                      <a:pt x="22476" y="3429"/>
                    </a:cubicBezTo>
                    <a:cubicBezTo>
                      <a:pt x="27619" y="1143"/>
                      <a:pt x="34191" y="0"/>
                      <a:pt x="42002" y="0"/>
                    </a:cubicBezTo>
                    <a:cubicBezTo>
                      <a:pt x="87055" y="0"/>
                      <a:pt x="174304" y="38862"/>
                      <a:pt x="196021" y="75152"/>
                    </a:cubicBezTo>
                    <a:cubicBezTo>
                      <a:pt x="208880" y="96679"/>
                      <a:pt x="205927" y="111538"/>
                      <a:pt x="201260" y="120301"/>
                    </a:cubicBezTo>
                    <a:cubicBezTo>
                      <a:pt x="194402" y="133064"/>
                      <a:pt x="178590" y="141542"/>
                      <a:pt x="160017" y="142304"/>
                    </a:cubicBezTo>
                    <a:cubicBezTo>
                      <a:pt x="158588" y="142399"/>
                      <a:pt x="157159" y="142399"/>
                      <a:pt x="155635" y="142399"/>
                    </a:cubicBezTo>
                    <a:close/>
                  </a:path>
                </a:pathLst>
              </a:custGeom>
              <a:solidFill>
                <a:srgbClr val="CFB9A7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" name="Google Shape;273;p30"/>
              <p:cNvSpPr/>
              <p:nvPr/>
            </p:nvSpPr>
            <p:spPr>
              <a:xfrm>
                <a:off x="5383949" y="2584227"/>
                <a:ext cx="214744" cy="151923"/>
              </a:xfrm>
              <a:custGeom>
                <a:avLst/>
                <a:gdLst/>
                <a:ahLst/>
                <a:cxnLst/>
                <a:rect l="l" t="t" r="r" b="b"/>
                <a:pathLst>
                  <a:path w="214744" h="151923" extrusionOk="0">
                    <a:moveTo>
                      <a:pt x="46729" y="9525"/>
                    </a:moveTo>
                    <a:cubicBezTo>
                      <a:pt x="91687" y="9525"/>
                      <a:pt x="176841" y="49244"/>
                      <a:pt x="196653" y="82391"/>
                    </a:cubicBezTo>
                    <a:cubicBezTo>
                      <a:pt x="219513" y="120682"/>
                      <a:pt x="192367" y="141065"/>
                      <a:pt x="164554" y="142304"/>
                    </a:cubicBezTo>
                    <a:cubicBezTo>
                      <a:pt x="163315" y="142399"/>
                      <a:pt x="161887" y="142399"/>
                      <a:pt x="160458" y="142399"/>
                    </a:cubicBezTo>
                    <a:cubicBezTo>
                      <a:pt x="128549" y="142399"/>
                      <a:pt x="42824" y="129159"/>
                      <a:pt x="16249" y="73057"/>
                    </a:cubicBezTo>
                    <a:cubicBezTo>
                      <a:pt x="16249" y="73057"/>
                      <a:pt x="-5372" y="27908"/>
                      <a:pt x="29203" y="12478"/>
                    </a:cubicBezTo>
                    <a:cubicBezTo>
                      <a:pt x="33775" y="10478"/>
                      <a:pt x="39776" y="9525"/>
                      <a:pt x="46729" y="9525"/>
                    </a:cubicBezTo>
                    <a:moveTo>
                      <a:pt x="46729" y="0"/>
                    </a:moveTo>
                    <a:lnTo>
                      <a:pt x="46729" y="0"/>
                    </a:lnTo>
                    <a:cubicBezTo>
                      <a:pt x="38157" y="0"/>
                      <a:pt x="31013" y="1333"/>
                      <a:pt x="25298" y="3810"/>
                    </a:cubicBezTo>
                    <a:cubicBezTo>
                      <a:pt x="14249" y="8763"/>
                      <a:pt x="6724" y="16574"/>
                      <a:pt x="2819" y="27146"/>
                    </a:cubicBezTo>
                    <a:cubicBezTo>
                      <a:pt x="-5468" y="49625"/>
                      <a:pt x="7106" y="76105"/>
                      <a:pt x="7582" y="77248"/>
                    </a:cubicBezTo>
                    <a:cubicBezTo>
                      <a:pt x="36633" y="138494"/>
                      <a:pt x="127692" y="151924"/>
                      <a:pt x="160363" y="151924"/>
                    </a:cubicBezTo>
                    <a:cubicBezTo>
                      <a:pt x="161982" y="151924"/>
                      <a:pt x="163506" y="151924"/>
                      <a:pt x="164935" y="151829"/>
                    </a:cubicBezTo>
                    <a:cubicBezTo>
                      <a:pt x="185128" y="150971"/>
                      <a:pt x="202463" y="141542"/>
                      <a:pt x="210178" y="127254"/>
                    </a:cubicBezTo>
                    <a:cubicBezTo>
                      <a:pt x="215417" y="117443"/>
                      <a:pt x="218846" y="100870"/>
                      <a:pt x="204845" y="77438"/>
                    </a:cubicBezTo>
                    <a:cubicBezTo>
                      <a:pt x="182556" y="40100"/>
                      <a:pt x="92926" y="0"/>
                      <a:pt x="46729" y="0"/>
                    </a:cubicBezTo>
                    <a:lnTo>
                      <a:pt x="46729" y="0"/>
                    </a:lnTo>
                    <a:close/>
                  </a:path>
                </a:pathLst>
              </a:custGeom>
              <a:solidFill>
                <a:srgbClr val="10161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74" name="Google Shape;274;p30"/>
            <p:cNvSpPr/>
            <p:nvPr/>
          </p:nvSpPr>
          <p:spPr>
            <a:xfrm>
              <a:off x="5658707" y="2666047"/>
              <a:ext cx="49053" cy="66484"/>
            </a:xfrm>
            <a:custGeom>
              <a:avLst/>
              <a:gdLst/>
              <a:ahLst/>
              <a:cxnLst/>
              <a:rect l="l" t="t" r="r" b="b"/>
              <a:pathLst>
                <a:path w="49053" h="66484" extrusionOk="0">
                  <a:moveTo>
                    <a:pt x="0" y="66485"/>
                  </a:moveTo>
                  <a:cubicBezTo>
                    <a:pt x="0" y="66485"/>
                    <a:pt x="39053" y="51721"/>
                    <a:pt x="49054" y="0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75" name="Google Shape;275;p30"/>
            <p:cNvGrpSpPr/>
            <p:nvPr/>
          </p:nvGrpSpPr>
          <p:grpSpPr>
            <a:xfrm>
              <a:off x="6367472" y="4617624"/>
              <a:ext cx="503026" cy="789432"/>
              <a:chOff x="6367472" y="4617624"/>
              <a:chExt cx="503026" cy="789432"/>
            </a:xfrm>
          </p:grpSpPr>
          <p:sp>
            <p:nvSpPr>
              <p:cNvPr id="276" name="Google Shape;276;p30"/>
              <p:cNvSpPr/>
              <p:nvPr/>
            </p:nvSpPr>
            <p:spPr>
              <a:xfrm>
                <a:off x="6372308" y="4622291"/>
                <a:ext cx="493699" cy="780097"/>
              </a:xfrm>
              <a:custGeom>
                <a:avLst/>
                <a:gdLst/>
                <a:ahLst/>
                <a:cxnLst/>
                <a:rect l="l" t="t" r="r" b="b"/>
                <a:pathLst>
                  <a:path w="493699" h="780097" extrusionOk="0">
                    <a:moveTo>
                      <a:pt x="84499" y="780097"/>
                    </a:moveTo>
                    <a:cubicBezTo>
                      <a:pt x="30587" y="780097"/>
                      <a:pt x="1917" y="736854"/>
                      <a:pt x="774" y="735044"/>
                    </a:cubicBezTo>
                    <a:cubicBezTo>
                      <a:pt x="-273" y="733425"/>
                      <a:pt x="-273" y="731330"/>
                      <a:pt x="870" y="729710"/>
                    </a:cubicBezTo>
                    <a:lnTo>
                      <a:pt x="134505" y="537210"/>
                    </a:lnTo>
                    <a:lnTo>
                      <a:pt x="84785" y="5239"/>
                    </a:lnTo>
                    <a:cubicBezTo>
                      <a:pt x="84689" y="3810"/>
                      <a:pt x="85166" y="2381"/>
                      <a:pt x="86213" y="1334"/>
                    </a:cubicBezTo>
                    <a:cubicBezTo>
                      <a:pt x="87071" y="476"/>
                      <a:pt x="88309" y="0"/>
                      <a:pt x="89547" y="0"/>
                    </a:cubicBezTo>
                    <a:cubicBezTo>
                      <a:pt x="89738" y="0"/>
                      <a:pt x="89928" y="0"/>
                      <a:pt x="90119" y="0"/>
                    </a:cubicBezTo>
                    <a:cubicBezTo>
                      <a:pt x="91071" y="95"/>
                      <a:pt x="190227" y="12668"/>
                      <a:pt x="288429" y="27813"/>
                    </a:cubicBezTo>
                    <a:cubicBezTo>
                      <a:pt x="490550" y="59055"/>
                      <a:pt x="492455" y="70580"/>
                      <a:pt x="493503" y="76867"/>
                    </a:cubicBezTo>
                    <a:cubicBezTo>
                      <a:pt x="497312" y="99822"/>
                      <a:pt x="444544" y="471011"/>
                      <a:pt x="437972" y="517207"/>
                    </a:cubicBezTo>
                    <a:cubicBezTo>
                      <a:pt x="439305" y="525018"/>
                      <a:pt x="448926" y="585597"/>
                      <a:pt x="437591" y="613124"/>
                    </a:cubicBezTo>
                    <a:cubicBezTo>
                      <a:pt x="424922" y="643795"/>
                      <a:pt x="185369" y="754571"/>
                      <a:pt x="115931" y="775240"/>
                    </a:cubicBezTo>
                    <a:cubicBezTo>
                      <a:pt x="105168" y="778478"/>
                      <a:pt x="94595" y="780097"/>
                      <a:pt x="84499" y="780097"/>
                    </a:cubicBezTo>
                    <a:lnTo>
                      <a:pt x="84499" y="780097"/>
                    </a:lnTo>
                    <a:close/>
                  </a:path>
                </a:pathLst>
              </a:custGeom>
              <a:solidFill>
                <a:srgbClr val="CFB9A7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7" name="Google Shape;277;p30"/>
              <p:cNvSpPr/>
              <p:nvPr/>
            </p:nvSpPr>
            <p:spPr>
              <a:xfrm>
                <a:off x="6367472" y="4617624"/>
                <a:ext cx="503026" cy="789432"/>
              </a:xfrm>
              <a:custGeom>
                <a:avLst/>
                <a:gdLst/>
                <a:ahLst/>
                <a:cxnLst/>
                <a:rect l="l" t="t" r="r" b="b"/>
                <a:pathLst>
                  <a:path w="503026" h="789432" extrusionOk="0">
                    <a:moveTo>
                      <a:pt x="94192" y="9525"/>
                    </a:moveTo>
                    <a:cubicBezTo>
                      <a:pt x="94192" y="9525"/>
                      <a:pt x="489670" y="59436"/>
                      <a:pt x="493480" y="82487"/>
                    </a:cubicBezTo>
                    <a:cubicBezTo>
                      <a:pt x="497290" y="105537"/>
                      <a:pt x="437854" y="522065"/>
                      <a:pt x="437854" y="522065"/>
                    </a:cubicBezTo>
                    <a:cubicBezTo>
                      <a:pt x="437854" y="522065"/>
                      <a:pt x="449379" y="588169"/>
                      <a:pt x="437854" y="616172"/>
                    </a:cubicBezTo>
                    <a:cubicBezTo>
                      <a:pt x="426329" y="644080"/>
                      <a:pt x="190204" y="754380"/>
                      <a:pt x="119148" y="775525"/>
                    </a:cubicBezTo>
                    <a:cubicBezTo>
                      <a:pt x="108480" y="778669"/>
                      <a:pt x="98478" y="780097"/>
                      <a:pt x="89239" y="780097"/>
                    </a:cubicBezTo>
                    <a:cubicBezTo>
                      <a:pt x="37328" y="780097"/>
                      <a:pt x="9515" y="737140"/>
                      <a:pt x="9515" y="737140"/>
                    </a:cubicBezTo>
                    <a:lnTo>
                      <a:pt x="144103" y="543211"/>
                    </a:lnTo>
                    <a:lnTo>
                      <a:pt x="94192" y="9525"/>
                    </a:lnTo>
                    <a:moveTo>
                      <a:pt x="94192" y="0"/>
                    </a:moveTo>
                    <a:cubicBezTo>
                      <a:pt x="91716" y="0"/>
                      <a:pt x="89334" y="953"/>
                      <a:pt x="87525" y="2667"/>
                    </a:cubicBezTo>
                    <a:cubicBezTo>
                      <a:pt x="85429" y="4667"/>
                      <a:pt x="84381" y="7525"/>
                      <a:pt x="84667" y="10382"/>
                    </a:cubicBezTo>
                    <a:lnTo>
                      <a:pt x="134292" y="540544"/>
                    </a:lnTo>
                    <a:lnTo>
                      <a:pt x="1704" y="731615"/>
                    </a:lnTo>
                    <a:cubicBezTo>
                      <a:pt x="-486" y="734758"/>
                      <a:pt x="-582" y="738949"/>
                      <a:pt x="1514" y="742188"/>
                    </a:cubicBezTo>
                    <a:cubicBezTo>
                      <a:pt x="2752" y="744093"/>
                      <a:pt x="32851" y="789432"/>
                      <a:pt x="89239" y="789432"/>
                    </a:cubicBezTo>
                    <a:cubicBezTo>
                      <a:pt x="99907" y="789432"/>
                      <a:pt x="110861" y="787813"/>
                      <a:pt x="121815" y="784479"/>
                    </a:cubicBezTo>
                    <a:cubicBezTo>
                      <a:pt x="187632" y="764953"/>
                      <a:pt x="432711" y="653320"/>
                      <a:pt x="446522" y="619697"/>
                    </a:cubicBezTo>
                    <a:cubicBezTo>
                      <a:pt x="458142" y="591598"/>
                      <a:pt x="449379" y="533781"/>
                      <a:pt x="447379" y="521875"/>
                    </a:cubicBezTo>
                    <a:cubicBezTo>
                      <a:pt x="457857" y="448818"/>
                      <a:pt x="506625" y="104013"/>
                      <a:pt x="502815" y="80867"/>
                    </a:cubicBezTo>
                    <a:cubicBezTo>
                      <a:pt x="501195" y="70961"/>
                      <a:pt x="499290" y="59722"/>
                      <a:pt x="293836" y="27908"/>
                    </a:cubicBezTo>
                    <a:cubicBezTo>
                      <a:pt x="195538" y="12668"/>
                      <a:pt x="96383" y="190"/>
                      <a:pt x="95335" y="0"/>
                    </a:cubicBezTo>
                    <a:cubicBezTo>
                      <a:pt x="95049" y="0"/>
                      <a:pt x="94573" y="0"/>
                      <a:pt x="94192" y="0"/>
                    </a:cubicBezTo>
                    <a:lnTo>
                      <a:pt x="94192" y="0"/>
                    </a:lnTo>
                    <a:close/>
                  </a:path>
                </a:pathLst>
              </a:custGeom>
              <a:solidFill>
                <a:srgbClr val="10161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78" name="Google Shape;278;p30"/>
            <p:cNvSpPr/>
            <p:nvPr/>
          </p:nvSpPr>
          <p:spPr>
            <a:xfrm>
              <a:off x="6185327" y="5130641"/>
              <a:ext cx="677645" cy="362923"/>
            </a:xfrm>
            <a:custGeom>
              <a:avLst/>
              <a:gdLst/>
              <a:ahLst/>
              <a:cxnLst/>
              <a:rect l="l" t="t" r="r" b="b"/>
              <a:pathLst>
                <a:path w="677645" h="362923" extrusionOk="0">
                  <a:moveTo>
                    <a:pt x="229188" y="170021"/>
                  </a:moveTo>
                  <a:cubicBezTo>
                    <a:pt x="229188" y="170021"/>
                    <a:pt x="212615" y="230029"/>
                    <a:pt x="309389" y="214979"/>
                  </a:cubicBezTo>
                  <a:cubicBezTo>
                    <a:pt x="406068" y="199930"/>
                    <a:pt x="599425" y="71819"/>
                    <a:pt x="621332" y="0"/>
                  </a:cubicBezTo>
                  <a:cubicBezTo>
                    <a:pt x="621332" y="0"/>
                    <a:pt x="666671" y="37243"/>
                    <a:pt x="675911" y="90869"/>
                  </a:cubicBezTo>
                  <a:cubicBezTo>
                    <a:pt x="685055" y="144399"/>
                    <a:pt x="655051" y="199930"/>
                    <a:pt x="655718" y="207169"/>
                  </a:cubicBezTo>
                  <a:cubicBezTo>
                    <a:pt x="656385" y="214313"/>
                    <a:pt x="659623" y="340424"/>
                    <a:pt x="659623" y="340424"/>
                  </a:cubicBezTo>
                  <a:cubicBezTo>
                    <a:pt x="659623" y="340424"/>
                    <a:pt x="636096" y="356711"/>
                    <a:pt x="600187" y="361950"/>
                  </a:cubicBezTo>
                  <a:cubicBezTo>
                    <a:pt x="564278" y="367189"/>
                    <a:pt x="551800" y="349568"/>
                    <a:pt x="551800" y="349568"/>
                  </a:cubicBezTo>
                  <a:lnTo>
                    <a:pt x="549228" y="210407"/>
                  </a:lnTo>
                  <a:cubicBezTo>
                    <a:pt x="549228" y="210407"/>
                    <a:pt x="465599" y="229362"/>
                    <a:pt x="382636" y="332613"/>
                  </a:cubicBezTo>
                  <a:cubicBezTo>
                    <a:pt x="382636" y="332613"/>
                    <a:pt x="371492" y="354806"/>
                    <a:pt x="317295" y="356806"/>
                  </a:cubicBezTo>
                  <a:cubicBezTo>
                    <a:pt x="263097" y="358807"/>
                    <a:pt x="33069" y="359378"/>
                    <a:pt x="16781" y="346996"/>
                  </a:cubicBezTo>
                  <a:cubicBezTo>
                    <a:pt x="493" y="334613"/>
                    <a:pt x="-26368" y="305943"/>
                    <a:pt x="63834" y="266986"/>
                  </a:cubicBezTo>
                  <a:cubicBezTo>
                    <a:pt x="153846" y="228029"/>
                    <a:pt x="229188" y="170021"/>
                    <a:pt x="229188" y="170021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79" name="Google Shape;279;p30"/>
            <p:cNvGrpSpPr/>
            <p:nvPr/>
          </p:nvGrpSpPr>
          <p:grpSpPr>
            <a:xfrm>
              <a:off x="7259175" y="4570190"/>
              <a:ext cx="456757" cy="898302"/>
              <a:chOff x="7259175" y="4570190"/>
              <a:chExt cx="456757" cy="898302"/>
            </a:xfrm>
          </p:grpSpPr>
          <p:sp>
            <p:nvSpPr>
              <p:cNvPr id="280" name="Google Shape;280;p30"/>
              <p:cNvSpPr/>
              <p:nvPr/>
            </p:nvSpPr>
            <p:spPr>
              <a:xfrm>
                <a:off x="7264059" y="4574857"/>
                <a:ext cx="447196" cy="888873"/>
              </a:xfrm>
              <a:custGeom>
                <a:avLst/>
                <a:gdLst/>
                <a:ahLst/>
                <a:cxnLst/>
                <a:rect l="l" t="t" r="r" b="b"/>
                <a:pathLst>
                  <a:path w="447196" h="888873" extrusionOk="0">
                    <a:moveTo>
                      <a:pt x="327747" y="888873"/>
                    </a:moveTo>
                    <a:cubicBezTo>
                      <a:pt x="322508" y="888873"/>
                      <a:pt x="317174" y="888587"/>
                      <a:pt x="312126" y="888111"/>
                    </a:cubicBezTo>
                    <a:cubicBezTo>
                      <a:pt x="266596" y="883539"/>
                      <a:pt x="186682" y="808673"/>
                      <a:pt x="163345" y="785813"/>
                    </a:cubicBezTo>
                    <a:cubicBezTo>
                      <a:pt x="116863" y="740474"/>
                      <a:pt x="65904" y="680657"/>
                      <a:pt x="63904" y="656559"/>
                    </a:cubicBezTo>
                    <a:cubicBezTo>
                      <a:pt x="62285" y="636556"/>
                      <a:pt x="45902" y="521780"/>
                      <a:pt x="30091" y="410909"/>
                    </a:cubicBezTo>
                    <a:cubicBezTo>
                      <a:pt x="1801" y="212312"/>
                      <a:pt x="-866" y="191453"/>
                      <a:pt x="182" y="188500"/>
                    </a:cubicBezTo>
                    <a:cubicBezTo>
                      <a:pt x="563" y="187452"/>
                      <a:pt x="1230" y="186595"/>
                      <a:pt x="2087" y="186023"/>
                    </a:cubicBezTo>
                    <a:cubicBezTo>
                      <a:pt x="13612" y="178403"/>
                      <a:pt x="286218" y="0"/>
                      <a:pt x="368418" y="0"/>
                    </a:cubicBezTo>
                    <a:cubicBezTo>
                      <a:pt x="380420" y="0"/>
                      <a:pt x="388516" y="3715"/>
                      <a:pt x="392517" y="11049"/>
                    </a:cubicBezTo>
                    <a:cubicBezTo>
                      <a:pt x="422711" y="66294"/>
                      <a:pt x="340891" y="601313"/>
                      <a:pt x="334414" y="643319"/>
                    </a:cubicBezTo>
                    <a:cubicBezTo>
                      <a:pt x="349464" y="665893"/>
                      <a:pt x="441856" y="805244"/>
                      <a:pt x="446809" y="826770"/>
                    </a:cubicBezTo>
                    <a:cubicBezTo>
                      <a:pt x="447762" y="830771"/>
                      <a:pt x="447381" y="837343"/>
                      <a:pt x="440713" y="845820"/>
                    </a:cubicBezTo>
                    <a:cubicBezTo>
                      <a:pt x="423759" y="866966"/>
                      <a:pt x="376896" y="888873"/>
                      <a:pt x="327747" y="888873"/>
                    </a:cubicBezTo>
                    <a:lnTo>
                      <a:pt x="327747" y="888873"/>
                    </a:lnTo>
                    <a:close/>
                  </a:path>
                </a:pathLst>
              </a:custGeom>
              <a:solidFill>
                <a:srgbClr val="CFB9A7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1" name="Google Shape;281;p30"/>
              <p:cNvSpPr/>
              <p:nvPr/>
            </p:nvSpPr>
            <p:spPr>
              <a:xfrm>
                <a:off x="7259175" y="4570190"/>
                <a:ext cx="456757" cy="898302"/>
              </a:xfrm>
              <a:custGeom>
                <a:avLst/>
                <a:gdLst/>
                <a:ahLst/>
                <a:cxnLst/>
                <a:rect l="l" t="t" r="r" b="b"/>
                <a:pathLst>
                  <a:path w="456757" h="898302" extrusionOk="0">
                    <a:moveTo>
                      <a:pt x="373207" y="9525"/>
                    </a:moveTo>
                    <a:cubicBezTo>
                      <a:pt x="383017" y="9525"/>
                      <a:pt x="389875" y="12192"/>
                      <a:pt x="393114" y="18097"/>
                    </a:cubicBezTo>
                    <a:cubicBezTo>
                      <a:pt x="423404" y="73628"/>
                      <a:pt x="334250" y="649129"/>
                      <a:pt x="334250" y="649129"/>
                    </a:cubicBezTo>
                    <a:cubicBezTo>
                      <a:pt x="334250" y="649129"/>
                      <a:pt x="441977" y="810673"/>
                      <a:pt x="447025" y="832580"/>
                    </a:cubicBezTo>
                    <a:cubicBezTo>
                      <a:pt x="451693" y="852773"/>
                      <a:pt x="394543" y="888873"/>
                      <a:pt x="332630" y="888873"/>
                    </a:cubicBezTo>
                    <a:cubicBezTo>
                      <a:pt x="327582" y="888873"/>
                      <a:pt x="322534" y="888587"/>
                      <a:pt x="317486" y="888111"/>
                    </a:cubicBezTo>
                    <a:cubicBezTo>
                      <a:pt x="250144" y="881348"/>
                      <a:pt x="76884" y="701326"/>
                      <a:pt x="73455" y="660940"/>
                    </a:cubicBezTo>
                    <a:cubicBezTo>
                      <a:pt x="70121" y="620554"/>
                      <a:pt x="7828" y="199835"/>
                      <a:pt x="9542" y="194786"/>
                    </a:cubicBezTo>
                    <a:cubicBezTo>
                      <a:pt x="9447" y="194786"/>
                      <a:pt x="291387" y="9525"/>
                      <a:pt x="373207" y="9525"/>
                    </a:cubicBezTo>
                    <a:moveTo>
                      <a:pt x="373207" y="0"/>
                    </a:moveTo>
                    <a:cubicBezTo>
                      <a:pt x="289577" y="0"/>
                      <a:pt x="15829" y="179165"/>
                      <a:pt x="4208" y="186880"/>
                    </a:cubicBezTo>
                    <a:cubicBezTo>
                      <a:pt x="2399" y="188023"/>
                      <a:pt x="1065" y="189833"/>
                      <a:pt x="398" y="191834"/>
                    </a:cubicBezTo>
                    <a:cubicBezTo>
                      <a:pt x="-840" y="195644"/>
                      <a:pt x="-1126" y="196501"/>
                      <a:pt x="30212" y="416623"/>
                    </a:cubicBezTo>
                    <a:cubicBezTo>
                      <a:pt x="45928" y="527399"/>
                      <a:pt x="62311" y="641890"/>
                      <a:pt x="63930" y="661702"/>
                    </a:cubicBezTo>
                    <a:cubicBezTo>
                      <a:pt x="67645" y="706279"/>
                      <a:pt x="243953" y="890302"/>
                      <a:pt x="316438" y="897541"/>
                    </a:cubicBezTo>
                    <a:cubicBezTo>
                      <a:pt x="321677" y="898112"/>
                      <a:pt x="327106" y="898303"/>
                      <a:pt x="332535" y="898303"/>
                    </a:cubicBezTo>
                    <a:cubicBezTo>
                      <a:pt x="383208" y="898303"/>
                      <a:pt x="431595" y="875443"/>
                      <a:pt x="449216" y="853440"/>
                    </a:cubicBezTo>
                    <a:cubicBezTo>
                      <a:pt x="457122" y="843534"/>
                      <a:pt x="457408" y="835438"/>
                      <a:pt x="456265" y="830389"/>
                    </a:cubicBezTo>
                    <a:cubicBezTo>
                      <a:pt x="451216" y="808672"/>
                      <a:pt x="366254" y="680085"/>
                      <a:pt x="344251" y="646938"/>
                    </a:cubicBezTo>
                    <a:cubicBezTo>
                      <a:pt x="355681" y="572643"/>
                      <a:pt x="431881" y="69247"/>
                      <a:pt x="401496" y="13526"/>
                    </a:cubicBezTo>
                    <a:cubicBezTo>
                      <a:pt x="398162" y="7334"/>
                      <a:pt x="390447" y="0"/>
                      <a:pt x="373207" y="0"/>
                    </a:cubicBezTo>
                    <a:lnTo>
                      <a:pt x="373207" y="0"/>
                    </a:lnTo>
                    <a:close/>
                  </a:path>
                </a:pathLst>
              </a:custGeom>
              <a:solidFill>
                <a:srgbClr val="10161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2" name="Google Shape;282;p30"/>
            <p:cNvSpPr/>
            <p:nvPr/>
          </p:nvSpPr>
          <p:spPr>
            <a:xfrm>
              <a:off x="7289921" y="5172360"/>
              <a:ext cx="493148" cy="359052"/>
            </a:xfrm>
            <a:custGeom>
              <a:avLst/>
              <a:gdLst/>
              <a:ahLst/>
              <a:cxnLst/>
              <a:rect l="l" t="t" r="r" b="b"/>
              <a:pathLst>
                <a:path w="493148" h="359052" extrusionOk="0">
                  <a:moveTo>
                    <a:pt x="35185" y="0"/>
                  </a:moveTo>
                  <a:cubicBezTo>
                    <a:pt x="35185" y="0"/>
                    <a:pt x="67475" y="69723"/>
                    <a:pt x="116433" y="104680"/>
                  </a:cubicBezTo>
                  <a:cubicBezTo>
                    <a:pt x="165392" y="139637"/>
                    <a:pt x="270262" y="234887"/>
                    <a:pt x="325316" y="233172"/>
                  </a:cubicBezTo>
                  <a:cubicBezTo>
                    <a:pt x="380371" y="231457"/>
                    <a:pt x="393420" y="187071"/>
                    <a:pt x="383324" y="170879"/>
                  </a:cubicBezTo>
                  <a:cubicBezTo>
                    <a:pt x="373322" y="154781"/>
                    <a:pt x="492290" y="282988"/>
                    <a:pt x="493147" y="338042"/>
                  </a:cubicBezTo>
                  <a:cubicBezTo>
                    <a:pt x="494004" y="393097"/>
                    <a:pt x="235305" y="324040"/>
                    <a:pt x="202063" y="310991"/>
                  </a:cubicBezTo>
                  <a:cubicBezTo>
                    <a:pt x="168821" y="297847"/>
                    <a:pt x="123386" y="203454"/>
                    <a:pt x="113766" y="198215"/>
                  </a:cubicBezTo>
                  <a:cubicBezTo>
                    <a:pt x="104146" y="192977"/>
                    <a:pt x="122529" y="312706"/>
                    <a:pt x="122529" y="312706"/>
                  </a:cubicBezTo>
                  <a:cubicBezTo>
                    <a:pt x="122529" y="312706"/>
                    <a:pt x="88430" y="322326"/>
                    <a:pt x="72713" y="321469"/>
                  </a:cubicBezTo>
                  <a:cubicBezTo>
                    <a:pt x="56997" y="320612"/>
                    <a:pt x="45663" y="309277"/>
                    <a:pt x="45663" y="309277"/>
                  </a:cubicBezTo>
                  <a:lnTo>
                    <a:pt x="35185" y="167640"/>
                  </a:lnTo>
                  <a:cubicBezTo>
                    <a:pt x="35185" y="167640"/>
                    <a:pt x="-3296" y="126587"/>
                    <a:pt x="228" y="74962"/>
                  </a:cubicBezTo>
                  <a:cubicBezTo>
                    <a:pt x="3752" y="23336"/>
                    <a:pt x="35185" y="0"/>
                    <a:pt x="35185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3" name="Google Shape;283;p30"/>
            <p:cNvGrpSpPr/>
            <p:nvPr/>
          </p:nvGrpSpPr>
          <p:grpSpPr>
            <a:xfrm>
              <a:off x="5682059" y="2550128"/>
              <a:ext cx="969313" cy="577500"/>
              <a:chOff x="5682059" y="2550128"/>
              <a:chExt cx="969313" cy="577500"/>
            </a:xfrm>
          </p:grpSpPr>
          <p:sp>
            <p:nvSpPr>
              <p:cNvPr id="284" name="Google Shape;284;p30"/>
              <p:cNvSpPr/>
              <p:nvPr/>
            </p:nvSpPr>
            <p:spPr>
              <a:xfrm>
                <a:off x="5686882" y="2554890"/>
                <a:ext cx="959941" cy="568070"/>
              </a:xfrm>
              <a:custGeom>
                <a:avLst/>
                <a:gdLst/>
                <a:ahLst/>
                <a:cxnLst/>
                <a:rect l="l" t="t" r="r" b="b"/>
                <a:pathLst>
                  <a:path w="959941" h="568070" extrusionOk="0">
                    <a:moveTo>
                      <a:pt x="487699" y="568071"/>
                    </a:moveTo>
                    <a:cubicBezTo>
                      <a:pt x="181661" y="568071"/>
                      <a:pt x="2496" y="280416"/>
                      <a:pt x="686" y="277559"/>
                    </a:cubicBezTo>
                    <a:cubicBezTo>
                      <a:pt x="-457" y="275558"/>
                      <a:pt x="-171" y="273082"/>
                      <a:pt x="1543" y="271558"/>
                    </a:cubicBezTo>
                    <a:cubicBezTo>
                      <a:pt x="134703" y="150686"/>
                      <a:pt x="114224" y="6953"/>
                      <a:pt x="113938" y="5525"/>
                    </a:cubicBezTo>
                    <a:cubicBezTo>
                      <a:pt x="113557" y="3239"/>
                      <a:pt x="114891" y="1048"/>
                      <a:pt x="117081" y="286"/>
                    </a:cubicBezTo>
                    <a:cubicBezTo>
                      <a:pt x="117653" y="95"/>
                      <a:pt x="118129" y="0"/>
                      <a:pt x="118701" y="0"/>
                    </a:cubicBezTo>
                    <a:cubicBezTo>
                      <a:pt x="120320" y="0"/>
                      <a:pt x="121939" y="857"/>
                      <a:pt x="122796" y="2381"/>
                    </a:cubicBezTo>
                    <a:cubicBezTo>
                      <a:pt x="123939" y="4382"/>
                      <a:pt x="245097" y="203264"/>
                      <a:pt x="511512" y="203264"/>
                    </a:cubicBezTo>
                    <a:lnTo>
                      <a:pt x="514560" y="203264"/>
                    </a:lnTo>
                    <a:cubicBezTo>
                      <a:pt x="784117" y="201740"/>
                      <a:pt x="924420" y="103632"/>
                      <a:pt x="925849" y="102584"/>
                    </a:cubicBezTo>
                    <a:cubicBezTo>
                      <a:pt x="926611" y="102013"/>
                      <a:pt x="927564" y="101727"/>
                      <a:pt x="928516" y="101727"/>
                    </a:cubicBezTo>
                    <a:cubicBezTo>
                      <a:pt x="928516" y="101727"/>
                      <a:pt x="929469" y="101727"/>
                      <a:pt x="929564" y="101727"/>
                    </a:cubicBezTo>
                    <a:cubicBezTo>
                      <a:pt x="939946" y="101727"/>
                      <a:pt x="948233" y="106013"/>
                      <a:pt x="953472" y="114014"/>
                    </a:cubicBezTo>
                    <a:cubicBezTo>
                      <a:pt x="964997" y="131921"/>
                      <a:pt x="958520" y="164878"/>
                      <a:pt x="953948" y="174879"/>
                    </a:cubicBezTo>
                    <a:cubicBezTo>
                      <a:pt x="948328" y="187357"/>
                      <a:pt x="668293" y="509016"/>
                      <a:pt x="636384" y="545592"/>
                    </a:cubicBezTo>
                    <a:cubicBezTo>
                      <a:pt x="635813" y="546259"/>
                      <a:pt x="634956" y="546830"/>
                      <a:pt x="634098" y="547021"/>
                    </a:cubicBezTo>
                    <a:cubicBezTo>
                      <a:pt x="584854" y="561023"/>
                      <a:pt x="535705" y="568071"/>
                      <a:pt x="487699" y="568071"/>
                    </a:cubicBezTo>
                    <a:cubicBezTo>
                      <a:pt x="487699" y="568071"/>
                      <a:pt x="487699" y="568071"/>
                      <a:pt x="487699" y="56807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5" name="Google Shape;285;p30"/>
              <p:cNvSpPr/>
              <p:nvPr/>
            </p:nvSpPr>
            <p:spPr>
              <a:xfrm>
                <a:off x="5682059" y="2550128"/>
                <a:ext cx="969313" cy="577500"/>
              </a:xfrm>
              <a:custGeom>
                <a:avLst/>
                <a:gdLst/>
                <a:ahLst/>
                <a:cxnLst/>
                <a:rect l="l" t="t" r="r" b="b"/>
                <a:pathLst>
                  <a:path w="969313" h="577500" extrusionOk="0">
                    <a:moveTo>
                      <a:pt x="123523" y="9525"/>
                    </a:moveTo>
                    <a:cubicBezTo>
                      <a:pt x="123523" y="9525"/>
                      <a:pt x="243919" y="212789"/>
                      <a:pt x="516334" y="212789"/>
                    </a:cubicBezTo>
                    <a:cubicBezTo>
                      <a:pt x="517382" y="212789"/>
                      <a:pt x="518334" y="212789"/>
                      <a:pt x="519382" y="212789"/>
                    </a:cubicBezTo>
                    <a:cubicBezTo>
                      <a:pt x="793893" y="211265"/>
                      <a:pt x="933434" y="111252"/>
                      <a:pt x="933434" y="111252"/>
                    </a:cubicBezTo>
                    <a:cubicBezTo>
                      <a:pt x="933720" y="111252"/>
                      <a:pt x="934006" y="111252"/>
                      <a:pt x="934291" y="111252"/>
                    </a:cubicBezTo>
                    <a:cubicBezTo>
                      <a:pt x="969819" y="111252"/>
                      <a:pt x="959723" y="165640"/>
                      <a:pt x="954294" y="177737"/>
                    </a:cubicBezTo>
                    <a:cubicBezTo>
                      <a:pt x="948769" y="189929"/>
                      <a:pt x="637397" y="547307"/>
                      <a:pt x="637397" y="547307"/>
                    </a:cubicBezTo>
                    <a:cubicBezTo>
                      <a:pt x="586343" y="561880"/>
                      <a:pt x="537956" y="568166"/>
                      <a:pt x="492522" y="568166"/>
                    </a:cubicBezTo>
                    <a:cubicBezTo>
                      <a:pt x="185626" y="568166"/>
                      <a:pt x="9604" y="279940"/>
                      <a:pt x="9604" y="279940"/>
                    </a:cubicBezTo>
                    <a:cubicBezTo>
                      <a:pt x="146193" y="155829"/>
                      <a:pt x="123523" y="9525"/>
                      <a:pt x="123523" y="9525"/>
                    </a:cubicBezTo>
                    <a:moveTo>
                      <a:pt x="123523" y="0"/>
                    </a:moveTo>
                    <a:cubicBezTo>
                      <a:pt x="122475" y="0"/>
                      <a:pt x="121333" y="191"/>
                      <a:pt x="120285" y="571"/>
                    </a:cubicBezTo>
                    <a:cubicBezTo>
                      <a:pt x="115999" y="2096"/>
                      <a:pt x="113427" y="6477"/>
                      <a:pt x="114094" y="10954"/>
                    </a:cubicBezTo>
                    <a:cubicBezTo>
                      <a:pt x="114379" y="13049"/>
                      <a:pt x="133715" y="154210"/>
                      <a:pt x="3127" y="272701"/>
                    </a:cubicBezTo>
                    <a:cubicBezTo>
                      <a:pt x="-302" y="275749"/>
                      <a:pt x="-968" y="280797"/>
                      <a:pt x="1413" y="284702"/>
                    </a:cubicBezTo>
                    <a:cubicBezTo>
                      <a:pt x="3223" y="287655"/>
                      <a:pt x="47133" y="358807"/>
                      <a:pt x="129619" y="431006"/>
                    </a:cubicBezTo>
                    <a:cubicBezTo>
                      <a:pt x="206010" y="497872"/>
                      <a:pt x="330978" y="577501"/>
                      <a:pt x="492426" y="577501"/>
                    </a:cubicBezTo>
                    <a:cubicBezTo>
                      <a:pt x="540814" y="577501"/>
                      <a:pt x="590439" y="570357"/>
                      <a:pt x="639969" y="556260"/>
                    </a:cubicBezTo>
                    <a:cubicBezTo>
                      <a:pt x="641779" y="555784"/>
                      <a:pt x="643302" y="554736"/>
                      <a:pt x="644541" y="553403"/>
                    </a:cubicBezTo>
                    <a:cubicBezTo>
                      <a:pt x="717788" y="469297"/>
                      <a:pt x="957247" y="194024"/>
                      <a:pt x="962866" y="181546"/>
                    </a:cubicBezTo>
                    <a:cubicBezTo>
                      <a:pt x="967915" y="170402"/>
                      <a:pt x="974773" y="135827"/>
                      <a:pt x="962104" y="116110"/>
                    </a:cubicBezTo>
                    <a:cubicBezTo>
                      <a:pt x="956008" y="106680"/>
                      <a:pt x="946388" y="101632"/>
                      <a:pt x="934196" y="101632"/>
                    </a:cubicBezTo>
                    <a:lnTo>
                      <a:pt x="933053" y="101632"/>
                    </a:lnTo>
                    <a:cubicBezTo>
                      <a:pt x="931148" y="101727"/>
                      <a:pt x="929338" y="102299"/>
                      <a:pt x="927719" y="103442"/>
                    </a:cubicBezTo>
                    <a:cubicBezTo>
                      <a:pt x="927338" y="103727"/>
                      <a:pt x="892572" y="128302"/>
                      <a:pt x="825040" y="152781"/>
                    </a:cubicBezTo>
                    <a:cubicBezTo>
                      <a:pt x="762746" y="175355"/>
                      <a:pt x="659114" y="202502"/>
                      <a:pt x="519192" y="203264"/>
                    </a:cubicBezTo>
                    <a:lnTo>
                      <a:pt x="516239" y="203264"/>
                    </a:lnTo>
                    <a:cubicBezTo>
                      <a:pt x="252301" y="203264"/>
                      <a:pt x="132763" y="6667"/>
                      <a:pt x="131620" y="4667"/>
                    </a:cubicBezTo>
                    <a:cubicBezTo>
                      <a:pt x="130000" y="1715"/>
                      <a:pt x="126857" y="0"/>
                      <a:pt x="123523" y="0"/>
                    </a:cubicBezTo>
                    <a:lnTo>
                      <a:pt x="123523" y="0"/>
                    </a:lnTo>
                    <a:close/>
                  </a:path>
                </a:pathLst>
              </a:custGeom>
              <a:solidFill>
                <a:srgbClr val="10161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6" name="Google Shape;286;p30"/>
            <p:cNvSpPr/>
            <p:nvPr/>
          </p:nvSpPr>
          <p:spPr>
            <a:xfrm>
              <a:off x="6461664" y="4627149"/>
              <a:ext cx="399463" cy="253174"/>
            </a:xfrm>
            <a:custGeom>
              <a:avLst/>
              <a:gdLst/>
              <a:ahLst/>
              <a:cxnLst/>
              <a:rect l="l" t="t" r="r" b="b"/>
              <a:pathLst>
                <a:path w="399463" h="253174" extrusionOk="0">
                  <a:moveTo>
                    <a:pt x="0" y="0"/>
                  </a:moveTo>
                  <a:lnTo>
                    <a:pt x="16002" y="171355"/>
                  </a:lnTo>
                  <a:cubicBezTo>
                    <a:pt x="102584" y="205454"/>
                    <a:pt x="222313" y="238601"/>
                    <a:pt x="379285" y="253174"/>
                  </a:cubicBezTo>
                  <a:cubicBezTo>
                    <a:pt x="391096" y="163449"/>
                    <a:pt x="400907" y="82772"/>
                    <a:pt x="399288" y="72962"/>
                  </a:cubicBezTo>
                  <a:cubicBezTo>
                    <a:pt x="395478" y="4991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30"/>
            <p:cNvSpPr/>
            <p:nvPr/>
          </p:nvSpPr>
          <p:spPr>
            <a:xfrm>
              <a:off x="7268587" y="4579708"/>
              <a:ext cx="389983" cy="330809"/>
            </a:xfrm>
            <a:custGeom>
              <a:avLst/>
              <a:gdLst/>
              <a:ahLst/>
              <a:cxnLst/>
              <a:rect l="l" t="t" r="r" b="b"/>
              <a:pathLst>
                <a:path w="389983" h="330809" extrusionOk="0">
                  <a:moveTo>
                    <a:pt x="383703" y="8579"/>
                  </a:moveTo>
                  <a:cubicBezTo>
                    <a:pt x="353413" y="-46952"/>
                    <a:pt x="35" y="185268"/>
                    <a:pt x="35" y="185268"/>
                  </a:cubicBezTo>
                  <a:cubicBezTo>
                    <a:pt x="-631" y="187173"/>
                    <a:pt x="8227" y="250895"/>
                    <a:pt x="19562" y="330810"/>
                  </a:cubicBezTo>
                  <a:cubicBezTo>
                    <a:pt x="174819" y="301854"/>
                    <a:pt x="294930" y="250705"/>
                    <a:pt x="381702" y="199174"/>
                  </a:cubicBezTo>
                  <a:cubicBezTo>
                    <a:pt x="390560" y="104591"/>
                    <a:pt x="393894" y="27248"/>
                    <a:pt x="383703" y="8579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30"/>
            <p:cNvSpPr/>
            <p:nvPr/>
          </p:nvSpPr>
          <p:spPr>
            <a:xfrm>
              <a:off x="6171733" y="2707100"/>
              <a:ext cx="437188" cy="1483488"/>
            </a:xfrm>
            <a:custGeom>
              <a:avLst/>
              <a:gdLst/>
              <a:ahLst/>
              <a:cxnLst/>
              <a:rect l="l" t="t" r="r" b="b"/>
              <a:pathLst>
                <a:path w="437188" h="1483488" extrusionOk="0">
                  <a:moveTo>
                    <a:pt x="437188" y="0"/>
                  </a:moveTo>
                  <a:cubicBezTo>
                    <a:pt x="437188" y="0"/>
                    <a:pt x="223162" y="143827"/>
                    <a:pt x="130293" y="366713"/>
                  </a:cubicBezTo>
                  <a:cubicBezTo>
                    <a:pt x="37519" y="589693"/>
                    <a:pt x="-10106" y="1368647"/>
                    <a:pt x="1801" y="1408652"/>
                  </a:cubicBezTo>
                  <a:cubicBezTo>
                    <a:pt x="13611" y="1448657"/>
                    <a:pt x="227067" y="1509332"/>
                    <a:pt x="323841" y="1471612"/>
                  </a:cubicBezTo>
                  <a:cubicBezTo>
                    <a:pt x="420710" y="1433798"/>
                    <a:pt x="418138" y="656844"/>
                    <a:pt x="424520" y="623126"/>
                  </a:cubicBezTo>
                  <a:cubicBezTo>
                    <a:pt x="430806" y="589407"/>
                    <a:pt x="437188" y="0"/>
                    <a:pt x="437188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30"/>
            <p:cNvSpPr/>
            <p:nvPr/>
          </p:nvSpPr>
          <p:spPr>
            <a:xfrm>
              <a:off x="6286254" y="3307270"/>
              <a:ext cx="195161" cy="694753"/>
            </a:xfrm>
            <a:custGeom>
              <a:avLst/>
              <a:gdLst/>
              <a:ahLst/>
              <a:cxnLst/>
              <a:rect l="l" t="t" r="r" b="b"/>
              <a:pathLst>
                <a:path w="195161" h="694753" extrusionOk="0">
                  <a:moveTo>
                    <a:pt x="90733" y="0"/>
                  </a:moveTo>
                  <a:cubicBezTo>
                    <a:pt x="75684" y="18097"/>
                    <a:pt x="-39379" y="474821"/>
                    <a:pt x="14057" y="694754"/>
                  </a:cubicBezTo>
                  <a:cubicBezTo>
                    <a:pt x="14057" y="694754"/>
                    <a:pt x="202556" y="135826"/>
                    <a:pt x="194936" y="76486"/>
                  </a:cubicBezTo>
                  <a:cubicBezTo>
                    <a:pt x="187317" y="17145"/>
                    <a:pt x="90733" y="0"/>
                    <a:pt x="90733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90" name="Google Shape;290;p30"/>
            <p:cNvGrpSpPr/>
            <p:nvPr/>
          </p:nvGrpSpPr>
          <p:grpSpPr>
            <a:xfrm>
              <a:off x="6271473" y="3698081"/>
              <a:ext cx="1558208" cy="1098232"/>
              <a:chOff x="6271473" y="3698081"/>
              <a:chExt cx="1558208" cy="1098232"/>
            </a:xfrm>
          </p:grpSpPr>
          <p:sp>
            <p:nvSpPr>
              <p:cNvPr id="291" name="Google Shape;291;p30"/>
              <p:cNvSpPr/>
              <p:nvPr/>
            </p:nvSpPr>
            <p:spPr>
              <a:xfrm>
                <a:off x="6276129" y="3702748"/>
                <a:ext cx="1548663" cy="1088707"/>
              </a:xfrm>
              <a:custGeom>
                <a:avLst/>
                <a:gdLst/>
                <a:ahLst/>
                <a:cxnLst/>
                <a:rect l="l" t="t" r="r" b="b"/>
                <a:pathLst>
                  <a:path w="1548663" h="1088707" extrusionOk="0">
                    <a:moveTo>
                      <a:pt x="730841" y="1088708"/>
                    </a:moveTo>
                    <a:cubicBezTo>
                      <a:pt x="468523" y="1088708"/>
                      <a:pt x="287453" y="1036987"/>
                      <a:pt x="181725" y="993553"/>
                    </a:cubicBezTo>
                    <a:cubicBezTo>
                      <a:pt x="66853" y="946404"/>
                      <a:pt x="14942" y="899827"/>
                      <a:pt x="12752" y="897922"/>
                    </a:cubicBezTo>
                    <a:cubicBezTo>
                      <a:pt x="11894" y="897160"/>
                      <a:pt x="11323" y="896017"/>
                      <a:pt x="11228" y="894874"/>
                    </a:cubicBezTo>
                    <a:cubicBezTo>
                      <a:pt x="-27158" y="512159"/>
                      <a:pt x="45136" y="107442"/>
                      <a:pt x="45899" y="103346"/>
                    </a:cubicBezTo>
                    <a:cubicBezTo>
                      <a:pt x="46279" y="101251"/>
                      <a:pt x="48089" y="99632"/>
                      <a:pt x="50280" y="99441"/>
                    </a:cubicBezTo>
                    <a:cubicBezTo>
                      <a:pt x="50280" y="99441"/>
                      <a:pt x="1420546" y="0"/>
                      <a:pt x="1420642" y="0"/>
                    </a:cubicBezTo>
                    <a:cubicBezTo>
                      <a:pt x="1422928" y="0"/>
                      <a:pt x="1424928" y="1619"/>
                      <a:pt x="1425309" y="3905"/>
                    </a:cubicBezTo>
                    <a:cubicBezTo>
                      <a:pt x="1430738" y="33719"/>
                      <a:pt x="1557421" y="734187"/>
                      <a:pt x="1548182" y="774859"/>
                    </a:cubicBezTo>
                    <a:cubicBezTo>
                      <a:pt x="1543038" y="797814"/>
                      <a:pt x="1477316" y="873728"/>
                      <a:pt x="1349014" y="945166"/>
                    </a:cubicBezTo>
                    <a:cubicBezTo>
                      <a:pt x="1235380" y="1008317"/>
                      <a:pt x="1041166" y="1084421"/>
                      <a:pt x="760654" y="1088517"/>
                    </a:cubicBezTo>
                    <a:cubicBezTo>
                      <a:pt x="750749" y="1088708"/>
                      <a:pt x="740843" y="1088708"/>
                      <a:pt x="730841" y="1088708"/>
                    </a:cubicBezTo>
                    <a:cubicBezTo>
                      <a:pt x="730937" y="1088708"/>
                      <a:pt x="730937" y="1088708"/>
                      <a:pt x="730841" y="108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" name="Google Shape;292;p30"/>
              <p:cNvSpPr/>
              <p:nvPr/>
            </p:nvSpPr>
            <p:spPr>
              <a:xfrm>
                <a:off x="6271473" y="3698081"/>
                <a:ext cx="1558208" cy="1098232"/>
              </a:xfrm>
              <a:custGeom>
                <a:avLst/>
                <a:gdLst/>
                <a:ahLst/>
                <a:cxnLst/>
                <a:rect l="l" t="t" r="r" b="b"/>
                <a:pathLst>
                  <a:path w="1558208" h="1098232" extrusionOk="0">
                    <a:moveTo>
                      <a:pt x="1425394" y="9525"/>
                    </a:moveTo>
                    <a:cubicBezTo>
                      <a:pt x="1425394" y="9525"/>
                      <a:pt x="1557410" y="738378"/>
                      <a:pt x="1548361" y="778573"/>
                    </a:cubicBezTo>
                    <a:cubicBezTo>
                      <a:pt x="1539312" y="818769"/>
                      <a:pt x="1293377" y="1080802"/>
                      <a:pt x="765406" y="1088517"/>
                    </a:cubicBezTo>
                    <a:cubicBezTo>
                      <a:pt x="755310" y="1088707"/>
                      <a:pt x="745404" y="1088707"/>
                      <a:pt x="735593" y="1088707"/>
                    </a:cubicBezTo>
                    <a:cubicBezTo>
                      <a:pt x="229339" y="1088707"/>
                      <a:pt x="20742" y="899065"/>
                      <a:pt x="20742" y="899065"/>
                    </a:cubicBezTo>
                    <a:cubicBezTo>
                      <a:pt x="-18025" y="512636"/>
                      <a:pt x="55318" y="108871"/>
                      <a:pt x="55318" y="108871"/>
                    </a:cubicBezTo>
                    <a:lnTo>
                      <a:pt x="1425394" y="9525"/>
                    </a:lnTo>
                    <a:moveTo>
                      <a:pt x="1425394" y="0"/>
                    </a:moveTo>
                    <a:cubicBezTo>
                      <a:pt x="1425203" y="0"/>
                      <a:pt x="1424917" y="0"/>
                      <a:pt x="1424727" y="0"/>
                    </a:cubicBezTo>
                    <a:lnTo>
                      <a:pt x="54651" y="99346"/>
                    </a:lnTo>
                    <a:cubicBezTo>
                      <a:pt x="50269" y="99631"/>
                      <a:pt x="46745" y="102870"/>
                      <a:pt x="45983" y="107156"/>
                    </a:cubicBezTo>
                    <a:cubicBezTo>
                      <a:pt x="45221" y="111252"/>
                      <a:pt x="-27169" y="516636"/>
                      <a:pt x="11217" y="900017"/>
                    </a:cubicBezTo>
                    <a:cubicBezTo>
                      <a:pt x="11407" y="902398"/>
                      <a:pt x="12550" y="904494"/>
                      <a:pt x="14265" y="906113"/>
                    </a:cubicBezTo>
                    <a:cubicBezTo>
                      <a:pt x="16455" y="908113"/>
                      <a:pt x="68938" y="955167"/>
                      <a:pt x="184667" y="1002697"/>
                    </a:cubicBezTo>
                    <a:cubicBezTo>
                      <a:pt x="290776" y="1046226"/>
                      <a:pt x="472512" y="1098232"/>
                      <a:pt x="735593" y="1098232"/>
                    </a:cubicBezTo>
                    <a:cubicBezTo>
                      <a:pt x="745499" y="1098232"/>
                      <a:pt x="755405" y="1098137"/>
                      <a:pt x="765597" y="1098042"/>
                    </a:cubicBezTo>
                    <a:cubicBezTo>
                      <a:pt x="1047060" y="1093946"/>
                      <a:pt x="1242037" y="1017461"/>
                      <a:pt x="1356147" y="954119"/>
                    </a:cubicBezTo>
                    <a:cubicBezTo>
                      <a:pt x="1475781" y="887635"/>
                      <a:pt x="1551219" y="809435"/>
                      <a:pt x="1557696" y="780764"/>
                    </a:cubicBezTo>
                    <a:cubicBezTo>
                      <a:pt x="1566935" y="739902"/>
                      <a:pt x="1448349" y="82772"/>
                      <a:pt x="1434823" y="7906"/>
                    </a:cubicBezTo>
                    <a:cubicBezTo>
                      <a:pt x="1433871" y="3238"/>
                      <a:pt x="1429965" y="0"/>
                      <a:pt x="1425394" y="0"/>
                    </a:cubicBezTo>
                    <a:lnTo>
                      <a:pt x="1425394" y="0"/>
                    </a:lnTo>
                    <a:close/>
                  </a:path>
                </a:pathLst>
              </a:custGeom>
              <a:solidFill>
                <a:srgbClr val="10161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3" name="Google Shape;293;p30"/>
            <p:cNvGrpSpPr/>
            <p:nvPr/>
          </p:nvGrpSpPr>
          <p:grpSpPr>
            <a:xfrm>
              <a:off x="6282765" y="2598324"/>
              <a:ext cx="1213355" cy="1392650"/>
              <a:chOff x="6282765" y="2598324"/>
              <a:chExt cx="1213355" cy="1392650"/>
            </a:xfrm>
          </p:grpSpPr>
          <p:sp>
            <p:nvSpPr>
              <p:cNvPr id="294" name="Google Shape;294;p30"/>
              <p:cNvSpPr/>
              <p:nvPr/>
            </p:nvSpPr>
            <p:spPr>
              <a:xfrm>
                <a:off x="6287461" y="2603087"/>
                <a:ext cx="1203552" cy="1383125"/>
              </a:xfrm>
              <a:custGeom>
                <a:avLst/>
                <a:gdLst/>
                <a:ahLst/>
                <a:cxnLst/>
                <a:rect l="l" t="t" r="r" b="b"/>
                <a:pathLst>
                  <a:path w="1203552" h="1383125" extrusionOk="0">
                    <a:moveTo>
                      <a:pt x="655025" y="1383125"/>
                    </a:moveTo>
                    <a:cubicBezTo>
                      <a:pt x="630736" y="1383125"/>
                      <a:pt x="605590" y="1382554"/>
                      <a:pt x="580159" y="1381411"/>
                    </a:cubicBezTo>
                    <a:cubicBezTo>
                      <a:pt x="95145" y="1360170"/>
                      <a:pt x="30566" y="1200150"/>
                      <a:pt x="28089" y="1193292"/>
                    </a:cubicBezTo>
                    <a:cubicBezTo>
                      <a:pt x="27899" y="1192721"/>
                      <a:pt x="27804" y="1192054"/>
                      <a:pt x="27804" y="1191387"/>
                    </a:cubicBezTo>
                    <a:cubicBezTo>
                      <a:pt x="35900" y="1013746"/>
                      <a:pt x="110576" y="784003"/>
                      <a:pt x="123816" y="744188"/>
                    </a:cubicBezTo>
                    <a:cubicBezTo>
                      <a:pt x="89050" y="741140"/>
                      <a:pt x="55141" y="720757"/>
                      <a:pt x="31900" y="688658"/>
                    </a:cubicBezTo>
                    <a:cubicBezTo>
                      <a:pt x="-3057" y="640271"/>
                      <a:pt x="-9534" y="571310"/>
                      <a:pt x="13707" y="494729"/>
                    </a:cubicBezTo>
                    <a:cubicBezTo>
                      <a:pt x="61522" y="336995"/>
                      <a:pt x="345558" y="80677"/>
                      <a:pt x="357654" y="69914"/>
                    </a:cubicBezTo>
                    <a:cubicBezTo>
                      <a:pt x="358131" y="69437"/>
                      <a:pt x="358702" y="69152"/>
                      <a:pt x="359369" y="68961"/>
                    </a:cubicBezTo>
                    <a:cubicBezTo>
                      <a:pt x="361464" y="68294"/>
                      <a:pt x="571681" y="0"/>
                      <a:pt x="792471" y="0"/>
                    </a:cubicBezTo>
                    <a:cubicBezTo>
                      <a:pt x="859622" y="0"/>
                      <a:pt x="921630" y="6287"/>
                      <a:pt x="976875" y="18764"/>
                    </a:cubicBezTo>
                    <a:cubicBezTo>
                      <a:pt x="1092985" y="44958"/>
                      <a:pt x="1165565" y="253365"/>
                      <a:pt x="1192616" y="638461"/>
                    </a:cubicBezTo>
                    <a:cubicBezTo>
                      <a:pt x="1212714" y="923830"/>
                      <a:pt x="1198998" y="1205198"/>
                      <a:pt x="1198807" y="1207960"/>
                    </a:cubicBezTo>
                    <a:cubicBezTo>
                      <a:pt x="1198807" y="1208818"/>
                      <a:pt x="1198521" y="1209675"/>
                      <a:pt x="1198045" y="1210342"/>
                    </a:cubicBezTo>
                    <a:cubicBezTo>
                      <a:pt x="1193378" y="1217390"/>
                      <a:pt x="1078506" y="1383125"/>
                      <a:pt x="655025" y="1383125"/>
                    </a:cubicBezTo>
                    <a:cubicBezTo>
                      <a:pt x="655025" y="1383125"/>
                      <a:pt x="655025" y="1383125"/>
                      <a:pt x="655025" y="1383125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" name="Google Shape;295;p30"/>
              <p:cNvSpPr/>
              <p:nvPr/>
            </p:nvSpPr>
            <p:spPr>
              <a:xfrm>
                <a:off x="6282765" y="2598324"/>
                <a:ext cx="1213355" cy="1392650"/>
              </a:xfrm>
              <a:custGeom>
                <a:avLst/>
                <a:gdLst/>
                <a:ahLst/>
                <a:cxnLst/>
                <a:rect l="l" t="t" r="r" b="b"/>
                <a:pathLst>
                  <a:path w="1213355" h="1392650" extrusionOk="0">
                    <a:moveTo>
                      <a:pt x="797167" y="9525"/>
                    </a:moveTo>
                    <a:cubicBezTo>
                      <a:pt x="858604" y="9525"/>
                      <a:pt x="921088" y="14764"/>
                      <a:pt x="980523" y="28194"/>
                    </a:cubicBezTo>
                    <a:cubicBezTo>
                      <a:pt x="1255034" y="90011"/>
                      <a:pt x="1198837" y="1212533"/>
                      <a:pt x="1198837" y="1212533"/>
                    </a:cubicBezTo>
                    <a:cubicBezTo>
                      <a:pt x="1198837" y="1212533"/>
                      <a:pt x="1085680" y="1383221"/>
                      <a:pt x="659817" y="1383221"/>
                    </a:cubicBezTo>
                    <a:cubicBezTo>
                      <a:pt x="636004" y="1383221"/>
                      <a:pt x="611049" y="1382649"/>
                      <a:pt x="585236" y="1381506"/>
                    </a:cubicBezTo>
                    <a:cubicBezTo>
                      <a:pt x="97842" y="1360170"/>
                      <a:pt x="37358" y="1196531"/>
                      <a:pt x="37358" y="1196531"/>
                    </a:cubicBezTo>
                    <a:cubicBezTo>
                      <a:pt x="46216" y="1000887"/>
                      <a:pt x="135180" y="744760"/>
                      <a:pt x="135180" y="744760"/>
                    </a:cubicBezTo>
                    <a:cubicBezTo>
                      <a:pt x="64028" y="742950"/>
                      <a:pt x="-24936" y="659416"/>
                      <a:pt x="23166" y="501110"/>
                    </a:cubicBezTo>
                    <a:cubicBezTo>
                      <a:pt x="71172" y="342805"/>
                      <a:pt x="365685" y="78391"/>
                      <a:pt x="365685" y="78391"/>
                    </a:cubicBezTo>
                    <a:cubicBezTo>
                      <a:pt x="365685" y="78391"/>
                      <a:pt x="574568" y="9525"/>
                      <a:pt x="797167" y="9525"/>
                    </a:cubicBezTo>
                    <a:moveTo>
                      <a:pt x="797167" y="0"/>
                    </a:moveTo>
                    <a:cubicBezTo>
                      <a:pt x="575616" y="0"/>
                      <a:pt x="364732" y="68580"/>
                      <a:pt x="362637" y="69247"/>
                    </a:cubicBezTo>
                    <a:cubicBezTo>
                      <a:pt x="361398" y="69628"/>
                      <a:pt x="360256" y="70295"/>
                      <a:pt x="359208" y="71247"/>
                    </a:cubicBezTo>
                    <a:cubicBezTo>
                      <a:pt x="347111" y="82106"/>
                      <a:pt x="62123" y="339281"/>
                      <a:pt x="13927" y="498253"/>
                    </a:cubicBezTo>
                    <a:cubicBezTo>
                      <a:pt x="-9791" y="576358"/>
                      <a:pt x="-3028" y="646748"/>
                      <a:pt x="32786" y="696373"/>
                    </a:cubicBezTo>
                    <a:cubicBezTo>
                      <a:pt x="55456" y="727710"/>
                      <a:pt x="88126" y="748284"/>
                      <a:pt x="122131" y="753142"/>
                    </a:cubicBezTo>
                    <a:cubicBezTo>
                      <a:pt x="104795" y="805529"/>
                      <a:pt x="35453" y="1024890"/>
                      <a:pt x="27643" y="1196054"/>
                    </a:cubicBezTo>
                    <a:cubicBezTo>
                      <a:pt x="27547" y="1197293"/>
                      <a:pt x="27738" y="1198626"/>
                      <a:pt x="28214" y="1199769"/>
                    </a:cubicBezTo>
                    <a:cubicBezTo>
                      <a:pt x="30786" y="1206722"/>
                      <a:pt x="96508" y="1369600"/>
                      <a:pt x="584569" y="1390936"/>
                    </a:cubicBezTo>
                    <a:cubicBezTo>
                      <a:pt x="610001" y="1392079"/>
                      <a:pt x="635242" y="1392650"/>
                      <a:pt x="659626" y="1392650"/>
                    </a:cubicBezTo>
                    <a:cubicBezTo>
                      <a:pt x="1085680" y="1392650"/>
                      <a:pt x="1201885" y="1224915"/>
                      <a:pt x="1206647" y="1217772"/>
                    </a:cubicBezTo>
                    <a:cubicBezTo>
                      <a:pt x="1207600" y="1216343"/>
                      <a:pt x="1208171" y="1214723"/>
                      <a:pt x="1208266" y="1213009"/>
                    </a:cubicBezTo>
                    <a:cubicBezTo>
                      <a:pt x="1210553" y="1166813"/>
                      <a:pt x="1261702" y="81820"/>
                      <a:pt x="982524" y="18955"/>
                    </a:cubicBezTo>
                    <a:cubicBezTo>
                      <a:pt x="926993" y="6287"/>
                      <a:pt x="864604" y="0"/>
                      <a:pt x="797167" y="0"/>
                    </a:cubicBezTo>
                    <a:lnTo>
                      <a:pt x="797167" y="0"/>
                    </a:lnTo>
                    <a:close/>
                  </a:path>
                </a:pathLst>
              </a:custGeom>
              <a:solidFill>
                <a:srgbClr val="10161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6" name="Google Shape;296;p30"/>
            <p:cNvGrpSpPr/>
            <p:nvPr/>
          </p:nvGrpSpPr>
          <p:grpSpPr>
            <a:xfrm>
              <a:off x="6639436" y="2747200"/>
              <a:ext cx="590991" cy="476440"/>
              <a:chOff x="6639436" y="2747200"/>
              <a:chExt cx="590991" cy="476440"/>
            </a:xfrm>
          </p:grpSpPr>
          <p:sp>
            <p:nvSpPr>
              <p:cNvPr id="297" name="Google Shape;297;p30"/>
              <p:cNvSpPr/>
              <p:nvPr/>
            </p:nvSpPr>
            <p:spPr>
              <a:xfrm>
                <a:off x="6644642" y="2751867"/>
                <a:ext cx="581004" cy="467105"/>
              </a:xfrm>
              <a:custGeom>
                <a:avLst/>
                <a:gdLst/>
                <a:ahLst/>
                <a:cxnLst/>
                <a:rect l="l" t="t" r="r" b="b"/>
                <a:pathLst>
                  <a:path w="581004" h="467105" extrusionOk="0">
                    <a:moveTo>
                      <a:pt x="31715" y="467106"/>
                    </a:moveTo>
                    <a:cubicBezTo>
                      <a:pt x="31048" y="467106"/>
                      <a:pt x="30382" y="467011"/>
                      <a:pt x="29810" y="466725"/>
                    </a:cubicBezTo>
                    <a:cubicBezTo>
                      <a:pt x="28667" y="466249"/>
                      <a:pt x="27715" y="465201"/>
                      <a:pt x="27239" y="463963"/>
                    </a:cubicBezTo>
                    <a:cubicBezTo>
                      <a:pt x="-27244" y="314801"/>
                      <a:pt x="16761" y="56674"/>
                      <a:pt x="17237" y="54007"/>
                    </a:cubicBezTo>
                    <a:cubicBezTo>
                      <a:pt x="17618" y="51911"/>
                      <a:pt x="19333" y="50292"/>
                      <a:pt x="21523" y="50101"/>
                    </a:cubicBezTo>
                    <a:cubicBezTo>
                      <a:pt x="21523" y="50101"/>
                      <a:pt x="576164" y="0"/>
                      <a:pt x="576260" y="0"/>
                    </a:cubicBezTo>
                    <a:cubicBezTo>
                      <a:pt x="577784" y="0"/>
                      <a:pt x="579212" y="762"/>
                      <a:pt x="580070" y="1905"/>
                    </a:cubicBezTo>
                    <a:cubicBezTo>
                      <a:pt x="581022" y="3238"/>
                      <a:pt x="581308" y="5048"/>
                      <a:pt x="580641" y="6572"/>
                    </a:cubicBezTo>
                    <a:cubicBezTo>
                      <a:pt x="466341" y="281940"/>
                      <a:pt x="37811" y="464915"/>
                      <a:pt x="33525" y="466725"/>
                    </a:cubicBezTo>
                    <a:cubicBezTo>
                      <a:pt x="32954" y="467011"/>
                      <a:pt x="32382" y="467106"/>
                      <a:pt x="31715" y="467106"/>
                    </a:cubicBezTo>
                    <a:close/>
                  </a:path>
                </a:pathLst>
              </a:custGeom>
              <a:solidFill>
                <a:srgbClr val="C9B09B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" name="Google Shape;298;p30"/>
              <p:cNvSpPr/>
              <p:nvPr/>
            </p:nvSpPr>
            <p:spPr>
              <a:xfrm>
                <a:off x="6639436" y="2747200"/>
                <a:ext cx="590991" cy="476440"/>
              </a:xfrm>
              <a:custGeom>
                <a:avLst/>
                <a:gdLst/>
                <a:ahLst/>
                <a:cxnLst/>
                <a:rect l="l" t="t" r="r" b="b"/>
                <a:pathLst>
                  <a:path w="590991" h="476440" extrusionOk="0">
                    <a:moveTo>
                      <a:pt x="581466" y="9525"/>
                    </a:moveTo>
                    <a:lnTo>
                      <a:pt x="581466" y="9525"/>
                    </a:lnTo>
                    <a:moveTo>
                      <a:pt x="581466" y="9525"/>
                    </a:moveTo>
                    <a:cubicBezTo>
                      <a:pt x="466595" y="286226"/>
                      <a:pt x="36922" y="467106"/>
                      <a:pt x="36922" y="467106"/>
                    </a:cubicBezTo>
                    <a:cubicBezTo>
                      <a:pt x="-17752" y="317373"/>
                      <a:pt x="27111" y="59626"/>
                      <a:pt x="27111" y="59626"/>
                    </a:cubicBezTo>
                    <a:lnTo>
                      <a:pt x="581466" y="9525"/>
                    </a:lnTo>
                    <a:moveTo>
                      <a:pt x="581466" y="0"/>
                    </a:moveTo>
                    <a:cubicBezTo>
                      <a:pt x="581371" y="0"/>
                      <a:pt x="581276" y="0"/>
                      <a:pt x="581181" y="0"/>
                    </a:cubicBezTo>
                    <a:cubicBezTo>
                      <a:pt x="581181" y="0"/>
                      <a:pt x="581181" y="0"/>
                      <a:pt x="581181" y="0"/>
                    </a:cubicBezTo>
                    <a:cubicBezTo>
                      <a:pt x="581181" y="0"/>
                      <a:pt x="581181" y="0"/>
                      <a:pt x="581181" y="0"/>
                    </a:cubicBezTo>
                    <a:cubicBezTo>
                      <a:pt x="580990" y="0"/>
                      <a:pt x="580704" y="0"/>
                      <a:pt x="580514" y="0"/>
                    </a:cubicBezTo>
                    <a:lnTo>
                      <a:pt x="26254" y="50101"/>
                    </a:lnTo>
                    <a:cubicBezTo>
                      <a:pt x="21968" y="50483"/>
                      <a:pt x="18443" y="53721"/>
                      <a:pt x="17681" y="57912"/>
                    </a:cubicBezTo>
                    <a:cubicBezTo>
                      <a:pt x="15872" y="68580"/>
                      <a:pt x="-27086" y="319850"/>
                      <a:pt x="27873" y="470249"/>
                    </a:cubicBezTo>
                    <a:cubicBezTo>
                      <a:pt x="28731" y="472726"/>
                      <a:pt x="30635" y="474631"/>
                      <a:pt x="33017" y="475679"/>
                    </a:cubicBezTo>
                    <a:cubicBezTo>
                      <a:pt x="34255" y="476250"/>
                      <a:pt x="35493" y="476441"/>
                      <a:pt x="36827" y="476441"/>
                    </a:cubicBezTo>
                    <a:cubicBezTo>
                      <a:pt x="38065" y="476441"/>
                      <a:pt x="39303" y="476155"/>
                      <a:pt x="40541" y="475679"/>
                    </a:cubicBezTo>
                    <a:cubicBezTo>
                      <a:pt x="41589" y="475202"/>
                      <a:pt x="150174" y="429196"/>
                      <a:pt x="271332" y="349853"/>
                    </a:cubicBezTo>
                    <a:cubicBezTo>
                      <a:pt x="383441" y="276416"/>
                      <a:pt x="529650" y="158496"/>
                      <a:pt x="590039" y="13525"/>
                    </a:cubicBezTo>
                    <a:cubicBezTo>
                      <a:pt x="590706" y="12287"/>
                      <a:pt x="590991" y="10858"/>
                      <a:pt x="590991" y="9334"/>
                    </a:cubicBezTo>
                    <a:cubicBezTo>
                      <a:pt x="590991" y="4191"/>
                      <a:pt x="586800" y="0"/>
                      <a:pt x="581466" y="0"/>
                    </a:cubicBezTo>
                    <a:cubicBezTo>
                      <a:pt x="581561" y="0"/>
                      <a:pt x="581466" y="0"/>
                      <a:pt x="581466" y="0"/>
                    </a:cubicBezTo>
                    <a:lnTo>
                      <a:pt x="581466" y="0"/>
                    </a:lnTo>
                    <a:close/>
                    <a:moveTo>
                      <a:pt x="581466" y="19050"/>
                    </a:moveTo>
                    <a:lnTo>
                      <a:pt x="581466" y="19050"/>
                    </a:lnTo>
                    <a:lnTo>
                      <a:pt x="581466" y="19050"/>
                    </a:lnTo>
                    <a:lnTo>
                      <a:pt x="581466" y="19050"/>
                    </a:lnTo>
                    <a:close/>
                  </a:path>
                </a:pathLst>
              </a:custGeom>
              <a:solidFill>
                <a:srgbClr val="10161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99" name="Google Shape;299;p30"/>
            <p:cNvSpPr/>
            <p:nvPr/>
          </p:nvSpPr>
          <p:spPr>
            <a:xfrm>
              <a:off x="6724554" y="3076765"/>
              <a:ext cx="621904" cy="307057"/>
            </a:xfrm>
            <a:custGeom>
              <a:avLst/>
              <a:gdLst/>
              <a:ahLst/>
              <a:cxnLst/>
              <a:rect l="l" t="t" r="r" b="b"/>
              <a:pathLst>
                <a:path w="621904" h="307057" extrusionOk="0">
                  <a:moveTo>
                    <a:pt x="0" y="0"/>
                  </a:moveTo>
                  <a:cubicBezTo>
                    <a:pt x="0" y="0"/>
                    <a:pt x="21622" y="274701"/>
                    <a:pt x="271558" y="304038"/>
                  </a:cubicBezTo>
                  <a:cubicBezTo>
                    <a:pt x="521589" y="333375"/>
                    <a:pt x="623411" y="139922"/>
                    <a:pt x="621887" y="114014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00" name="Google Shape;300;p30"/>
            <p:cNvGrpSpPr/>
            <p:nvPr/>
          </p:nvGrpSpPr>
          <p:grpSpPr>
            <a:xfrm>
              <a:off x="6570916" y="2665952"/>
              <a:ext cx="743807" cy="446341"/>
              <a:chOff x="6570916" y="2665952"/>
              <a:chExt cx="743807" cy="446341"/>
            </a:xfrm>
          </p:grpSpPr>
          <p:sp>
            <p:nvSpPr>
              <p:cNvPr id="301" name="Google Shape;301;p30"/>
              <p:cNvSpPr/>
              <p:nvPr/>
            </p:nvSpPr>
            <p:spPr>
              <a:xfrm>
                <a:off x="6570916" y="2784633"/>
                <a:ext cx="71056" cy="71056"/>
              </a:xfrm>
              <a:custGeom>
                <a:avLst/>
                <a:gdLst/>
                <a:ahLst/>
                <a:cxnLst/>
                <a:rect l="l" t="t" r="r" b="b"/>
                <a:pathLst>
                  <a:path w="71056" h="71056" extrusionOk="0">
                    <a:moveTo>
                      <a:pt x="71057" y="35528"/>
                    </a:moveTo>
                    <a:cubicBezTo>
                      <a:pt x="71057" y="55150"/>
                      <a:pt x="55150" y="71056"/>
                      <a:pt x="35528" y="71056"/>
                    </a:cubicBezTo>
                    <a:cubicBezTo>
                      <a:pt x="15907" y="71056"/>
                      <a:pt x="0" y="55150"/>
                      <a:pt x="0" y="35528"/>
                    </a:cubicBezTo>
                    <a:cubicBezTo>
                      <a:pt x="0" y="15907"/>
                      <a:pt x="15907" y="0"/>
                      <a:pt x="35528" y="0"/>
                    </a:cubicBezTo>
                    <a:cubicBezTo>
                      <a:pt x="55150" y="95"/>
                      <a:pt x="71057" y="15907"/>
                      <a:pt x="71057" y="35528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" name="Google Shape;302;p30"/>
              <p:cNvSpPr/>
              <p:nvPr/>
            </p:nvSpPr>
            <p:spPr>
              <a:xfrm>
                <a:off x="6583870" y="2721197"/>
                <a:ext cx="71056" cy="71056"/>
              </a:xfrm>
              <a:custGeom>
                <a:avLst/>
                <a:gdLst/>
                <a:ahLst/>
                <a:cxnLst/>
                <a:rect l="l" t="t" r="r" b="b"/>
                <a:pathLst>
                  <a:path w="71056" h="71056" extrusionOk="0">
                    <a:moveTo>
                      <a:pt x="71056" y="35528"/>
                    </a:moveTo>
                    <a:cubicBezTo>
                      <a:pt x="71056" y="55150"/>
                      <a:pt x="55150" y="71056"/>
                      <a:pt x="35528" y="71056"/>
                    </a:cubicBezTo>
                    <a:cubicBezTo>
                      <a:pt x="15907" y="71056"/>
                      <a:pt x="0" y="55150"/>
                      <a:pt x="0" y="35528"/>
                    </a:cubicBezTo>
                    <a:cubicBezTo>
                      <a:pt x="0" y="15907"/>
                      <a:pt x="15907" y="0"/>
                      <a:pt x="35528" y="0"/>
                    </a:cubicBezTo>
                    <a:cubicBezTo>
                      <a:pt x="55150" y="0"/>
                      <a:pt x="71056" y="15907"/>
                      <a:pt x="71056" y="35528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3" name="Google Shape;303;p30"/>
              <p:cNvSpPr/>
              <p:nvPr/>
            </p:nvSpPr>
            <p:spPr>
              <a:xfrm>
                <a:off x="6578155" y="2855690"/>
                <a:ext cx="71056" cy="71056"/>
              </a:xfrm>
              <a:custGeom>
                <a:avLst/>
                <a:gdLst/>
                <a:ahLst/>
                <a:cxnLst/>
                <a:rect l="l" t="t" r="r" b="b"/>
                <a:pathLst>
                  <a:path w="71056" h="71056" extrusionOk="0">
                    <a:moveTo>
                      <a:pt x="71056" y="35528"/>
                    </a:moveTo>
                    <a:cubicBezTo>
                      <a:pt x="71056" y="55150"/>
                      <a:pt x="55150" y="71057"/>
                      <a:pt x="35528" y="71057"/>
                    </a:cubicBezTo>
                    <a:cubicBezTo>
                      <a:pt x="15907" y="71057"/>
                      <a:pt x="0" y="55150"/>
                      <a:pt x="0" y="35528"/>
                    </a:cubicBezTo>
                    <a:cubicBezTo>
                      <a:pt x="0" y="15907"/>
                      <a:pt x="15907" y="0"/>
                      <a:pt x="35528" y="0"/>
                    </a:cubicBezTo>
                    <a:cubicBezTo>
                      <a:pt x="55150" y="0"/>
                      <a:pt x="71056" y="15907"/>
                      <a:pt x="71056" y="35528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" name="Google Shape;304;p30"/>
              <p:cNvSpPr/>
              <p:nvPr/>
            </p:nvSpPr>
            <p:spPr>
              <a:xfrm>
                <a:off x="6595491" y="2926746"/>
                <a:ext cx="71056" cy="71056"/>
              </a:xfrm>
              <a:custGeom>
                <a:avLst/>
                <a:gdLst/>
                <a:ahLst/>
                <a:cxnLst/>
                <a:rect l="l" t="t" r="r" b="b"/>
                <a:pathLst>
                  <a:path w="71056" h="71056" extrusionOk="0">
                    <a:moveTo>
                      <a:pt x="71056" y="35528"/>
                    </a:moveTo>
                    <a:cubicBezTo>
                      <a:pt x="71056" y="55150"/>
                      <a:pt x="55150" y="71056"/>
                      <a:pt x="35528" y="71056"/>
                    </a:cubicBezTo>
                    <a:cubicBezTo>
                      <a:pt x="15907" y="71056"/>
                      <a:pt x="0" y="55150"/>
                      <a:pt x="0" y="35528"/>
                    </a:cubicBezTo>
                    <a:cubicBezTo>
                      <a:pt x="0" y="15907"/>
                      <a:pt x="15907" y="0"/>
                      <a:pt x="35528" y="0"/>
                    </a:cubicBezTo>
                    <a:cubicBezTo>
                      <a:pt x="55150" y="0"/>
                      <a:pt x="71056" y="15907"/>
                      <a:pt x="71056" y="35528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5" name="Google Shape;305;p30"/>
              <p:cNvSpPr/>
              <p:nvPr/>
            </p:nvSpPr>
            <p:spPr>
              <a:xfrm>
                <a:off x="6636353" y="2985420"/>
                <a:ext cx="71056" cy="71056"/>
              </a:xfrm>
              <a:custGeom>
                <a:avLst/>
                <a:gdLst/>
                <a:ahLst/>
                <a:cxnLst/>
                <a:rect l="l" t="t" r="r" b="b"/>
                <a:pathLst>
                  <a:path w="71056" h="71056" extrusionOk="0">
                    <a:moveTo>
                      <a:pt x="71057" y="35528"/>
                    </a:moveTo>
                    <a:cubicBezTo>
                      <a:pt x="71057" y="55150"/>
                      <a:pt x="55150" y="71056"/>
                      <a:pt x="35528" y="71056"/>
                    </a:cubicBezTo>
                    <a:cubicBezTo>
                      <a:pt x="15906" y="71056"/>
                      <a:pt x="0" y="55150"/>
                      <a:pt x="0" y="35528"/>
                    </a:cubicBezTo>
                    <a:cubicBezTo>
                      <a:pt x="0" y="15907"/>
                      <a:pt x="15906" y="0"/>
                      <a:pt x="35528" y="0"/>
                    </a:cubicBezTo>
                    <a:cubicBezTo>
                      <a:pt x="55150" y="0"/>
                      <a:pt x="71057" y="15907"/>
                      <a:pt x="71057" y="35528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6" name="Google Shape;306;p30"/>
              <p:cNvSpPr/>
              <p:nvPr/>
            </p:nvSpPr>
            <p:spPr>
              <a:xfrm>
                <a:off x="6689026" y="3036855"/>
                <a:ext cx="71056" cy="71056"/>
              </a:xfrm>
              <a:custGeom>
                <a:avLst/>
                <a:gdLst/>
                <a:ahLst/>
                <a:cxnLst/>
                <a:rect l="l" t="t" r="r" b="b"/>
                <a:pathLst>
                  <a:path w="71056" h="71056" extrusionOk="0">
                    <a:moveTo>
                      <a:pt x="71056" y="35528"/>
                    </a:moveTo>
                    <a:cubicBezTo>
                      <a:pt x="71056" y="55150"/>
                      <a:pt x="55150" y="71056"/>
                      <a:pt x="35528" y="71056"/>
                    </a:cubicBezTo>
                    <a:cubicBezTo>
                      <a:pt x="15907" y="71056"/>
                      <a:pt x="0" y="55150"/>
                      <a:pt x="0" y="35528"/>
                    </a:cubicBezTo>
                    <a:cubicBezTo>
                      <a:pt x="0" y="15907"/>
                      <a:pt x="15907" y="0"/>
                      <a:pt x="35528" y="0"/>
                    </a:cubicBezTo>
                    <a:cubicBezTo>
                      <a:pt x="55150" y="0"/>
                      <a:pt x="71056" y="15907"/>
                      <a:pt x="71056" y="35528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7" name="Google Shape;307;p30"/>
              <p:cNvSpPr/>
              <p:nvPr/>
            </p:nvSpPr>
            <p:spPr>
              <a:xfrm>
                <a:off x="6760083" y="3041237"/>
                <a:ext cx="71056" cy="71056"/>
              </a:xfrm>
              <a:custGeom>
                <a:avLst/>
                <a:gdLst/>
                <a:ahLst/>
                <a:cxnLst/>
                <a:rect l="l" t="t" r="r" b="b"/>
                <a:pathLst>
                  <a:path w="71056" h="71056" extrusionOk="0">
                    <a:moveTo>
                      <a:pt x="71056" y="35528"/>
                    </a:moveTo>
                    <a:cubicBezTo>
                      <a:pt x="71056" y="55150"/>
                      <a:pt x="55150" y="71057"/>
                      <a:pt x="35528" y="71057"/>
                    </a:cubicBezTo>
                    <a:cubicBezTo>
                      <a:pt x="15907" y="71057"/>
                      <a:pt x="0" y="55150"/>
                      <a:pt x="0" y="35528"/>
                    </a:cubicBezTo>
                    <a:cubicBezTo>
                      <a:pt x="0" y="15907"/>
                      <a:pt x="15907" y="0"/>
                      <a:pt x="35528" y="0"/>
                    </a:cubicBezTo>
                    <a:cubicBezTo>
                      <a:pt x="55150" y="0"/>
                      <a:pt x="71056" y="15907"/>
                      <a:pt x="71056" y="35528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8" name="Google Shape;308;p30"/>
              <p:cNvSpPr/>
              <p:nvPr/>
            </p:nvSpPr>
            <p:spPr>
              <a:xfrm>
                <a:off x="6831139" y="3024949"/>
                <a:ext cx="71056" cy="71056"/>
              </a:xfrm>
              <a:custGeom>
                <a:avLst/>
                <a:gdLst/>
                <a:ahLst/>
                <a:cxnLst/>
                <a:rect l="l" t="t" r="r" b="b"/>
                <a:pathLst>
                  <a:path w="71056" h="71056" extrusionOk="0">
                    <a:moveTo>
                      <a:pt x="71057" y="35528"/>
                    </a:moveTo>
                    <a:cubicBezTo>
                      <a:pt x="71057" y="55150"/>
                      <a:pt x="55150" y="71056"/>
                      <a:pt x="35528" y="71056"/>
                    </a:cubicBezTo>
                    <a:cubicBezTo>
                      <a:pt x="15907" y="71056"/>
                      <a:pt x="0" y="55150"/>
                      <a:pt x="0" y="35528"/>
                    </a:cubicBezTo>
                    <a:cubicBezTo>
                      <a:pt x="0" y="15907"/>
                      <a:pt x="15907" y="0"/>
                      <a:pt x="35528" y="0"/>
                    </a:cubicBezTo>
                    <a:cubicBezTo>
                      <a:pt x="55150" y="0"/>
                      <a:pt x="71057" y="15907"/>
                      <a:pt x="71057" y="35528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" name="Google Shape;309;p30"/>
              <p:cNvSpPr/>
              <p:nvPr/>
            </p:nvSpPr>
            <p:spPr>
              <a:xfrm>
                <a:off x="6897433" y="2997803"/>
                <a:ext cx="71056" cy="71056"/>
              </a:xfrm>
              <a:custGeom>
                <a:avLst/>
                <a:gdLst/>
                <a:ahLst/>
                <a:cxnLst/>
                <a:rect l="l" t="t" r="r" b="b"/>
                <a:pathLst>
                  <a:path w="71056" h="71056" extrusionOk="0">
                    <a:moveTo>
                      <a:pt x="71056" y="35528"/>
                    </a:moveTo>
                    <a:cubicBezTo>
                      <a:pt x="71056" y="55150"/>
                      <a:pt x="55150" y="71057"/>
                      <a:pt x="35528" y="71057"/>
                    </a:cubicBezTo>
                    <a:cubicBezTo>
                      <a:pt x="15907" y="71057"/>
                      <a:pt x="0" y="55150"/>
                      <a:pt x="0" y="35528"/>
                    </a:cubicBezTo>
                    <a:cubicBezTo>
                      <a:pt x="0" y="15907"/>
                      <a:pt x="15907" y="0"/>
                      <a:pt x="35528" y="0"/>
                    </a:cubicBezTo>
                    <a:cubicBezTo>
                      <a:pt x="55150" y="0"/>
                      <a:pt x="71056" y="15907"/>
                      <a:pt x="71056" y="35528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" name="Google Shape;310;p30"/>
              <p:cNvSpPr/>
              <p:nvPr/>
            </p:nvSpPr>
            <p:spPr>
              <a:xfrm>
                <a:off x="6960489" y="2962275"/>
                <a:ext cx="71056" cy="71056"/>
              </a:xfrm>
              <a:custGeom>
                <a:avLst/>
                <a:gdLst/>
                <a:ahLst/>
                <a:cxnLst/>
                <a:rect l="l" t="t" r="r" b="b"/>
                <a:pathLst>
                  <a:path w="71056" h="71056" extrusionOk="0">
                    <a:moveTo>
                      <a:pt x="71056" y="35528"/>
                    </a:moveTo>
                    <a:cubicBezTo>
                      <a:pt x="71056" y="55150"/>
                      <a:pt x="55150" y="71057"/>
                      <a:pt x="35528" y="71057"/>
                    </a:cubicBezTo>
                    <a:cubicBezTo>
                      <a:pt x="15907" y="71057"/>
                      <a:pt x="0" y="55150"/>
                      <a:pt x="0" y="35528"/>
                    </a:cubicBezTo>
                    <a:cubicBezTo>
                      <a:pt x="0" y="15907"/>
                      <a:pt x="15907" y="0"/>
                      <a:pt x="35528" y="0"/>
                    </a:cubicBezTo>
                    <a:cubicBezTo>
                      <a:pt x="55150" y="0"/>
                      <a:pt x="71056" y="15907"/>
                      <a:pt x="71056" y="35528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" name="Google Shape;311;p30"/>
              <p:cNvSpPr/>
              <p:nvPr/>
            </p:nvSpPr>
            <p:spPr>
              <a:xfrm>
                <a:off x="7019925" y="2923698"/>
                <a:ext cx="71056" cy="71056"/>
              </a:xfrm>
              <a:custGeom>
                <a:avLst/>
                <a:gdLst/>
                <a:ahLst/>
                <a:cxnLst/>
                <a:rect l="l" t="t" r="r" b="b"/>
                <a:pathLst>
                  <a:path w="71056" h="71056" extrusionOk="0">
                    <a:moveTo>
                      <a:pt x="71056" y="35528"/>
                    </a:moveTo>
                    <a:cubicBezTo>
                      <a:pt x="71056" y="55150"/>
                      <a:pt x="55150" y="71057"/>
                      <a:pt x="35528" y="71057"/>
                    </a:cubicBezTo>
                    <a:cubicBezTo>
                      <a:pt x="15907" y="71057"/>
                      <a:pt x="0" y="55150"/>
                      <a:pt x="0" y="35528"/>
                    </a:cubicBezTo>
                    <a:cubicBezTo>
                      <a:pt x="0" y="15907"/>
                      <a:pt x="15907" y="0"/>
                      <a:pt x="35528" y="0"/>
                    </a:cubicBezTo>
                    <a:cubicBezTo>
                      <a:pt x="55150" y="0"/>
                      <a:pt x="71056" y="15907"/>
                      <a:pt x="71056" y="35528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" name="Google Shape;312;p30"/>
              <p:cNvSpPr/>
              <p:nvPr/>
            </p:nvSpPr>
            <p:spPr>
              <a:xfrm>
                <a:off x="7078503" y="2884265"/>
                <a:ext cx="71056" cy="71056"/>
              </a:xfrm>
              <a:custGeom>
                <a:avLst/>
                <a:gdLst/>
                <a:ahLst/>
                <a:cxnLst/>
                <a:rect l="l" t="t" r="r" b="b"/>
                <a:pathLst>
                  <a:path w="71056" h="71056" extrusionOk="0">
                    <a:moveTo>
                      <a:pt x="71056" y="35528"/>
                    </a:moveTo>
                    <a:cubicBezTo>
                      <a:pt x="71056" y="55150"/>
                      <a:pt x="55150" y="71057"/>
                      <a:pt x="35528" y="71057"/>
                    </a:cubicBezTo>
                    <a:cubicBezTo>
                      <a:pt x="15907" y="71057"/>
                      <a:pt x="0" y="55150"/>
                      <a:pt x="0" y="35528"/>
                    </a:cubicBezTo>
                    <a:cubicBezTo>
                      <a:pt x="0" y="15907"/>
                      <a:pt x="15907" y="0"/>
                      <a:pt x="35528" y="0"/>
                    </a:cubicBezTo>
                    <a:cubicBezTo>
                      <a:pt x="55150" y="0"/>
                      <a:pt x="71056" y="15907"/>
                      <a:pt x="71056" y="35528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" name="Google Shape;313;p30"/>
              <p:cNvSpPr/>
              <p:nvPr/>
            </p:nvSpPr>
            <p:spPr>
              <a:xfrm>
                <a:off x="7129367" y="2838926"/>
                <a:ext cx="71056" cy="71056"/>
              </a:xfrm>
              <a:custGeom>
                <a:avLst/>
                <a:gdLst/>
                <a:ahLst/>
                <a:cxnLst/>
                <a:rect l="l" t="t" r="r" b="b"/>
                <a:pathLst>
                  <a:path w="71056" h="71056" extrusionOk="0">
                    <a:moveTo>
                      <a:pt x="71057" y="35528"/>
                    </a:moveTo>
                    <a:cubicBezTo>
                      <a:pt x="71057" y="55150"/>
                      <a:pt x="55150" y="71056"/>
                      <a:pt x="35528" y="71056"/>
                    </a:cubicBezTo>
                    <a:cubicBezTo>
                      <a:pt x="15907" y="71056"/>
                      <a:pt x="0" y="55150"/>
                      <a:pt x="0" y="35528"/>
                    </a:cubicBezTo>
                    <a:cubicBezTo>
                      <a:pt x="0" y="15907"/>
                      <a:pt x="15907" y="0"/>
                      <a:pt x="35528" y="0"/>
                    </a:cubicBezTo>
                    <a:cubicBezTo>
                      <a:pt x="55150" y="0"/>
                      <a:pt x="71057" y="15907"/>
                      <a:pt x="71057" y="35528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" name="Google Shape;314;p30"/>
              <p:cNvSpPr/>
              <p:nvPr/>
            </p:nvSpPr>
            <p:spPr>
              <a:xfrm>
                <a:off x="7180897" y="2788824"/>
                <a:ext cx="71056" cy="71056"/>
              </a:xfrm>
              <a:custGeom>
                <a:avLst/>
                <a:gdLst/>
                <a:ahLst/>
                <a:cxnLst/>
                <a:rect l="l" t="t" r="r" b="b"/>
                <a:pathLst>
                  <a:path w="71056" h="71056" extrusionOk="0">
                    <a:moveTo>
                      <a:pt x="71056" y="35528"/>
                    </a:moveTo>
                    <a:cubicBezTo>
                      <a:pt x="71056" y="55150"/>
                      <a:pt x="55150" y="71057"/>
                      <a:pt x="35528" y="71057"/>
                    </a:cubicBezTo>
                    <a:cubicBezTo>
                      <a:pt x="15907" y="71057"/>
                      <a:pt x="0" y="55150"/>
                      <a:pt x="0" y="35528"/>
                    </a:cubicBezTo>
                    <a:cubicBezTo>
                      <a:pt x="0" y="15907"/>
                      <a:pt x="15907" y="0"/>
                      <a:pt x="35528" y="0"/>
                    </a:cubicBezTo>
                    <a:cubicBezTo>
                      <a:pt x="55150" y="0"/>
                      <a:pt x="71056" y="15907"/>
                      <a:pt x="71056" y="35528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" name="Google Shape;315;p30"/>
              <p:cNvSpPr/>
              <p:nvPr/>
            </p:nvSpPr>
            <p:spPr>
              <a:xfrm>
                <a:off x="7216425" y="2727769"/>
                <a:ext cx="71056" cy="71056"/>
              </a:xfrm>
              <a:custGeom>
                <a:avLst/>
                <a:gdLst/>
                <a:ahLst/>
                <a:cxnLst/>
                <a:rect l="l" t="t" r="r" b="b"/>
                <a:pathLst>
                  <a:path w="71056" h="71056" extrusionOk="0">
                    <a:moveTo>
                      <a:pt x="71056" y="35528"/>
                    </a:moveTo>
                    <a:cubicBezTo>
                      <a:pt x="71056" y="55150"/>
                      <a:pt x="55150" y="71056"/>
                      <a:pt x="35528" y="71056"/>
                    </a:cubicBezTo>
                    <a:cubicBezTo>
                      <a:pt x="15906" y="71056"/>
                      <a:pt x="0" y="55150"/>
                      <a:pt x="0" y="35528"/>
                    </a:cubicBezTo>
                    <a:cubicBezTo>
                      <a:pt x="0" y="15906"/>
                      <a:pt x="15906" y="0"/>
                      <a:pt x="35528" y="0"/>
                    </a:cubicBezTo>
                    <a:cubicBezTo>
                      <a:pt x="55150" y="0"/>
                      <a:pt x="71056" y="15907"/>
                      <a:pt x="71056" y="35528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" name="Google Shape;316;p30"/>
              <p:cNvSpPr/>
              <p:nvPr/>
            </p:nvSpPr>
            <p:spPr>
              <a:xfrm>
                <a:off x="7243667" y="2665952"/>
                <a:ext cx="71056" cy="71056"/>
              </a:xfrm>
              <a:custGeom>
                <a:avLst/>
                <a:gdLst/>
                <a:ahLst/>
                <a:cxnLst/>
                <a:rect l="l" t="t" r="r" b="b"/>
                <a:pathLst>
                  <a:path w="71056" h="71056" extrusionOk="0">
                    <a:moveTo>
                      <a:pt x="71057" y="35528"/>
                    </a:moveTo>
                    <a:cubicBezTo>
                      <a:pt x="71057" y="55150"/>
                      <a:pt x="55150" y="71057"/>
                      <a:pt x="35528" y="71057"/>
                    </a:cubicBezTo>
                    <a:cubicBezTo>
                      <a:pt x="15907" y="71057"/>
                      <a:pt x="0" y="55150"/>
                      <a:pt x="0" y="35528"/>
                    </a:cubicBezTo>
                    <a:cubicBezTo>
                      <a:pt x="0" y="15907"/>
                      <a:pt x="15907" y="0"/>
                      <a:pt x="35528" y="0"/>
                    </a:cubicBezTo>
                    <a:cubicBezTo>
                      <a:pt x="55150" y="95"/>
                      <a:pt x="71057" y="15907"/>
                      <a:pt x="71057" y="35528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17" name="Google Shape;317;p30"/>
            <p:cNvSpPr/>
            <p:nvPr/>
          </p:nvSpPr>
          <p:spPr>
            <a:xfrm>
              <a:off x="6655689" y="2757773"/>
              <a:ext cx="552926" cy="212594"/>
            </a:xfrm>
            <a:custGeom>
              <a:avLst/>
              <a:gdLst/>
              <a:ahLst/>
              <a:cxnLst/>
              <a:rect l="l" t="t" r="r" b="b"/>
              <a:pathLst>
                <a:path w="552926" h="212594" extrusionOk="0">
                  <a:moveTo>
                    <a:pt x="552926" y="0"/>
                  </a:moveTo>
                  <a:lnTo>
                    <a:pt x="10858" y="48958"/>
                  </a:lnTo>
                  <a:cubicBezTo>
                    <a:pt x="10858" y="48958"/>
                    <a:pt x="4953" y="82963"/>
                    <a:pt x="0" y="133350"/>
                  </a:cubicBezTo>
                  <a:cubicBezTo>
                    <a:pt x="35623" y="164116"/>
                    <a:pt x="85534" y="191167"/>
                    <a:pt x="155924" y="205740"/>
                  </a:cubicBezTo>
                  <a:cubicBezTo>
                    <a:pt x="344233" y="244602"/>
                    <a:pt x="493490" y="110395"/>
                    <a:pt x="552926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18" name="Google Shape;318;p30"/>
            <p:cNvGrpSpPr/>
            <p:nvPr/>
          </p:nvGrpSpPr>
          <p:grpSpPr>
            <a:xfrm>
              <a:off x="6555905" y="2010156"/>
              <a:ext cx="754070" cy="930402"/>
              <a:chOff x="6555905" y="2010156"/>
              <a:chExt cx="754070" cy="930402"/>
            </a:xfrm>
          </p:grpSpPr>
          <p:sp>
            <p:nvSpPr>
              <p:cNvPr id="319" name="Google Shape;319;p30"/>
              <p:cNvSpPr/>
              <p:nvPr/>
            </p:nvSpPr>
            <p:spPr>
              <a:xfrm>
                <a:off x="6560706" y="2014823"/>
                <a:ext cx="744656" cy="921067"/>
              </a:xfrm>
              <a:custGeom>
                <a:avLst/>
                <a:gdLst/>
                <a:ahLst/>
                <a:cxnLst/>
                <a:rect l="l" t="t" r="r" b="b"/>
                <a:pathLst>
                  <a:path w="744656" h="921067" extrusionOk="0">
                    <a:moveTo>
                      <a:pt x="355111" y="921068"/>
                    </a:moveTo>
                    <a:cubicBezTo>
                      <a:pt x="332822" y="921068"/>
                      <a:pt x="310153" y="918686"/>
                      <a:pt x="287864" y="914114"/>
                    </a:cubicBezTo>
                    <a:cubicBezTo>
                      <a:pt x="164134" y="888492"/>
                      <a:pt x="103555" y="824198"/>
                      <a:pt x="74409" y="774668"/>
                    </a:cubicBezTo>
                    <a:cubicBezTo>
                      <a:pt x="45834" y="725900"/>
                      <a:pt x="41357" y="682657"/>
                      <a:pt x="40786" y="673513"/>
                    </a:cubicBezTo>
                    <a:cubicBezTo>
                      <a:pt x="33070" y="664274"/>
                      <a:pt x="-9697" y="609124"/>
                      <a:pt x="2019" y="529400"/>
                    </a:cubicBezTo>
                    <a:cubicBezTo>
                      <a:pt x="14115" y="447104"/>
                      <a:pt x="72123" y="402908"/>
                      <a:pt x="85172" y="393859"/>
                    </a:cubicBezTo>
                    <a:cubicBezTo>
                      <a:pt x="57454" y="134398"/>
                      <a:pt x="211188" y="45434"/>
                      <a:pt x="305581" y="15431"/>
                    </a:cubicBezTo>
                    <a:cubicBezTo>
                      <a:pt x="337775" y="5239"/>
                      <a:pt x="372256" y="0"/>
                      <a:pt x="408260" y="0"/>
                    </a:cubicBezTo>
                    <a:cubicBezTo>
                      <a:pt x="417404" y="0"/>
                      <a:pt x="426834" y="381"/>
                      <a:pt x="436168" y="1048"/>
                    </a:cubicBezTo>
                    <a:cubicBezTo>
                      <a:pt x="527799" y="7715"/>
                      <a:pt x="648862" y="38862"/>
                      <a:pt x="705440" y="149447"/>
                    </a:cubicBezTo>
                    <a:cubicBezTo>
                      <a:pt x="767448" y="270605"/>
                      <a:pt x="741540" y="455009"/>
                      <a:pt x="724395" y="576929"/>
                    </a:cubicBezTo>
                    <a:cubicBezTo>
                      <a:pt x="721728" y="595789"/>
                      <a:pt x="719347" y="612838"/>
                      <a:pt x="717632" y="627602"/>
                    </a:cubicBezTo>
                    <a:cubicBezTo>
                      <a:pt x="705345" y="731139"/>
                      <a:pt x="558374" y="921068"/>
                      <a:pt x="355111" y="921068"/>
                    </a:cubicBezTo>
                    <a:cubicBezTo>
                      <a:pt x="355111" y="921068"/>
                      <a:pt x="355111" y="921068"/>
                      <a:pt x="355111" y="921068"/>
                    </a:cubicBezTo>
                    <a:close/>
                  </a:path>
                </a:pathLst>
              </a:custGeom>
              <a:solidFill>
                <a:srgbClr val="CFB9A7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" name="Google Shape;320;p30"/>
              <p:cNvSpPr/>
              <p:nvPr/>
            </p:nvSpPr>
            <p:spPr>
              <a:xfrm>
                <a:off x="6555905" y="2010156"/>
                <a:ext cx="754070" cy="930402"/>
              </a:xfrm>
              <a:custGeom>
                <a:avLst/>
                <a:gdLst/>
                <a:ahLst/>
                <a:cxnLst/>
                <a:rect l="l" t="t" r="r" b="b"/>
                <a:pathLst>
                  <a:path w="754070" h="930402" extrusionOk="0">
                    <a:moveTo>
                      <a:pt x="413061" y="9525"/>
                    </a:moveTo>
                    <a:cubicBezTo>
                      <a:pt x="422205" y="9525"/>
                      <a:pt x="431444" y="9906"/>
                      <a:pt x="440589" y="10573"/>
                    </a:cubicBezTo>
                    <a:cubicBezTo>
                      <a:pt x="524694" y="16669"/>
                      <a:pt x="648710" y="44386"/>
                      <a:pt x="705955" y="156400"/>
                    </a:cubicBezTo>
                    <a:cubicBezTo>
                      <a:pt x="777107" y="295465"/>
                      <a:pt x="730339" y="524637"/>
                      <a:pt x="717671" y="631889"/>
                    </a:cubicBezTo>
                    <a:cubicBezTo>
                      <a:pt x="706146" y="728758"/>
                      <a:pt x="561937" y="921068"/>
                      <a:pt x="359912" y="921068"/>
                    </a:cubicBezTo>
                    <a:cubicBezTo>
                      <a:pt x="338481" y="921068"/>
                      <a:pt x="316287" y="918877"/>
                      <a:pt x="293618" y="914210"/>
                    </a:cubicBezTo>
                    <a:cubicBezTo>
                      <a:pt x="57398" y="865346"/>
                      <a:pt x="50254" y="676370"/>
                      <a:pt x="50254" y="676370"/>
                    </a:cubicBezTo>
                    <a:cubicBezTo>
                      <a:pt x="50254" y="676370"/>
                      <a:pt x="-895" y="619315"/>
                      <a:pt x="11487" y="534829"/>
                    </a:cubicBezTo>
                    <a:cubicBezTo>
                      <a:pt x="24632" y="445008"/>
                      <a:pt x="94926" y="401003"/>
                      <a:pt x="94926" y="401003"/>
                    </a:cubicBezTo>
                    <a:cubicBezTo>
                      <a:pt x="66256" y="144304"/>
                      <a:pt x="215608" y="55245"/>
                      <a:pt x="311715" y="24765"/>
                    </a:cubicBezTo>
                    <a:cubicBezTo>
                      <a:pt x="344576" y="14288"/>
                      <a:pt x="378771" y="9525"/>
                      <a:pt x="413061" y="9525"/>
                    </a:cubicBezTo>
                    <a:moveTo>
                      <a:pt x="413061" y="0"/>
                    </a:moveTo>
                    <a:cubicBezTo>
                      <a:pt x="376581" y="0"/>
                      <a:pt x="341529" y="5239"/>
                      <a:pt x="308858" y="15621"/>
                    </a:cubicBezTo>
                    <a:cubicBezTo>
                      <a:pt x="213417" y="45910"/>
                      <a:pt x="58160" y="135636"/>
                      <a:pt x="84830" y="396335"/>
                    </a:cubicBezTo>
                    <a:cubicBezTo>
                      <a:pt x="67875" y="408623"/>
                      <a:pt x="13773" y="453485"/>
                      <a:pt x="2057" y="533400"/>
                    </a:cubicBezTo>
                    <a:cubicBezTo>
                      <a:pt x="-9468" y="612077"/>
                      <a:pt x="30728" y="667512"/>
                      <a:pt x="40919" y="679990"/>
                    </a:cubicBezTo>
                    <a:cubicBezTo>
                      <a:pt x="41967" y="692086"/>
                      <a:pt x="47397" y="734473"/>
                      <a:pt x="75114" y="781622"/>
                    </a:cubicBezTo>
                    <a:cubicBezTo>
                      <a:pt x="104642" y="832009"/>
                      <a:pt x="166173" y="897445"/>
                      <a:pt x="291617" y="923353"/>
                    </a:cubicBezTo>
                    <a:cubicBezTo>
                      <a:pt x="314287" y="928021"/>
                      <a:pt x="337242" y="930402"/>
                      <a:pt x="359816" y="930402"/>
                    </a:cubicBezTo>
                    <a:cubicBezTo>
                      <a:pt x="450971" y="930402"/>
                      <a:pt x="542220" y="891064"/>
                      <a:pt x="616706" y="819531"/>
                    </a:cubicBezTo>
                    <a:cubicBezTo>
                      <a:pt x="676142" y="762476"/>
                      <a:pt x="720528" y="687419"/>
                      <a:pt x="727005" y="632841"/>
                    </a:cubicBezTo>
                    <a:cubicBezTo>
                      <a:pt x="728720" y="618173"/>
                      <a:pt x="731196" y="600742"/>
                      <a:pt x="733768" y="582263"/>
                    </a:cubicBezTo>
                    <a:cubicBezTo>
                      <a:pt x="751008" y="459677"/>
                      <a:pt x="777011" y="274415"/>
                      <a:pt x="714337" y="151924"/>
                    </a:cubicBezTo>
                    <a:cubicBezTo>
                      <a:pt x="656806" y="39338"/>
                      <a:pt x="534029" y="7715"/>
                      <a:pt x="441160" y="952"/>
                    </a:cubicBezTo>
                    <a:cubicBezTo>
                      <a:pt x="431825" y="381"/>
                      <a:pt x="422396" y="0"/>
                      <a:pt x="413061" y="0"/>
                    </a:cubicBezTo>
                    <a:lnTo>
                      <a:pt x="413061" y="0"/>
                    </a:lnTo>
                    <a:close/>
                  </a:path>
                </a:pathLst>
              </a:custGeom>
              <a:solidFill>
                <a:srgbClr val="10161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21" name="Google Shape;321;p30"/>
            <p:cNvSpPr/>
            <p:nvPr/>
          </p:nvSpPr>
          <p:spPr>
            <a:xfrm>
              <a:off x="6509624" y="1817862"/>
              <a:ext cx="943731" cy="675029"/>
            </a:xfrm>
            <a:custGeom>
              <a:avLst/>
              <a:gdLst/>
              <a:ahLst/>
              <a:cxnLst/>
              <a:rect l="l" t="t" r="r" b="b"/>
              <a:pathLst>
                <a:path w="943731" h="675029" extrusionOk="0">
                  <a:moveTo>
                    <a:pt x="907302" y="440134"/>
                  </a:moveTo>
                  <a:cubicBezTo>
                    <a:pt x="907302" y="440134"/>
                    <a:pt x="951879" y="410797"/>
                    <a:pt x="937211" y="362124"/>
                  </a:cubicBezTo>
                  <a:cubicBezTo>
                    <a:pt x="922542" y="313451"/>
                    <a:pt x="883204" y="299354"/>
                    <a:pt x="883204" y="299354"/>
                  </a:cubicBezTo>
                  <a:cubicBezTo>
                    <a:pt x="883204" y="299354"/>
                    <a:pt x="917780" y="233060"/>
                    <a:pt x="883204" y="183149"/>
                  </a:cubicBezTo>
                  <a:cubicBezTo>
                    <a:pt x="848628" y="133238"/>
                    <a:pt x="774047" y="143240"/>
                    <a:pt x="774047" y="143240"/>
                  </a:cubicBezTo>
                  <a:cubicBezTo>
                    <a:pt x="774047" y="143240"/>
                    <a:pt x="785192" y="83423"/>
                    <a:pt x="720041" y="47609"/>
                  </a:cubicBezTo>
                  <a:cubicBezTo>
                    <a:pt x="654890" y="11795"/>
                    <a:pt x="595644" y="52276"/>
                    <a:pt x="595644" y="52276"/>
                  </a:cubicBezTo>
                  <a:cubicBezTo>
                    <a:pt x="594501" y="29416"/>
                    <a:pt x="564593" y="2365"/>
                    <a:pt x="509348" y="79"/>
                  </a:cubicBezTo>
                  <a:cubicBezTo>
                    <a:pt x="454198" y="-2302"/>
                    <a:pt x="423242" y="49990"/>
                    <a:pt x="423242" y="49990"/>
                  </a:cubicBezTo>
                  <a:cubicBezTo>
                    <a:pt x="423242" y="49990"/>
                    <a:pt x="382570" y="746"/>
                    <a:pt x="329801" y="18938"/>
                  </a:cubicBezTo>
                  <a:cubicBezTo>
                    <a:pt x="277033" y="37131"/>
                    <a:pt x="261698" y="95234"/>
                    <a:pt x="261698" y="95234"/>
                  </a:cubicBezTo>
                  <a:cubicBezTo>
                    <a:pt x="251125" y="73517"/>
                    <a:pt x="191308" y="38941"/>
                    <a:pt x="132634" y="84661"/>
                  </a:cubicBezTo>
                  <a:cubicBezTo>
                    <a:pt x="73960" y="130381"/>
                    <a:pt x="89771" y="201914"/>
                    <a:pt x="89771" y="201914"/>
                  </a:cubicBezTo>
                  <a:cubicBezTo>
                    <a:pt x="89771" y="201914"/>
                    <a:pt x="11190" y="210200"/>
                    <a:pt x="1189" y="296497"/>
                  </a:cubicBezTo>
                  <a:cubicBezTo>
                    <a:pt x="-8812" y="382793"/>
                    <a:pt x="47576" y="413845"/>
                    <a:pt x="47576" y="413845"/>
                  </a:cubicBezTo>
                  <a:cubicBezTo>
                    <a:pt x="47576" y="413845"/>
                    <a:pt x="16524" y="442039"/>
                    <a:pt x="50147" y="500713"/>
                  </a:cubicBezTo>
                  <a:cubicBezTo>
                    <a:pt x="74436" y="543099"/>
                    <a:pt x="116346" y="545957"/>
                    <a:pt x="137873" y="544337"/>
                  </a:cubicBezTo>
                  <a:cubicBezTo>
                    <a:pt x="135206" y="439372"/>
                    <a:pt x="165019" y="366506"/>
                    <a:pt x="206738" y="315928"/>
                  </a:cubicBezTo>
                  <a:cubicBezTo>
                    <a:pt x="265127" y="330692"/>
                    <a:pt x="311228" y="285543"/>
                    <a:pt x="311228" y="285543"/>
                  </a:cubicBezTo>
                  <a:cubicBezTo>
                    <a:pt x="311228" y="285543"/>
                    <a:pt x="340755" y="327644"/>
                    <a:pt x="408097" y="324596"/>
                  </a:cubicBezTo>
                  <a:cubicBezTo>
                    <a:pt x="475439" y="321452"/>
                    <a:pt x="496108" y="284686"/>
                    <a:pt x="496108" y="284686"/>
                  </a:cubicBezTo>
                  <a:cubicBezTo>
                    <a:pt x="496108" y="284686"/>
                    <a:pt x="513729" y="332311"/>
                    <a:pt x="583643" y="332882"/>
                  </a:cubicBezTo>
                  <a:cubicBezTo>
                    <a:pt x="653556" y="333359"/>
                    <a:pt x="670130" y="299735"/>
                    <a:pt x="670130" y="299735"/>
                  </a:cubicBezTo>
                  <a:cubicBezTo>
                    <a:pt x="670130" y="299735"/>
                    <a:pt x="684131" y="380031"/>
                    <a:pt x="743187" y="394033"/>
                  </a:cubicBezTo>
                  <a:cubicBezTo>
                    <a:pt x="743187" y="394033"/>
                    <a:pt x="698609" y="427656"/>
                    <a:pt x="699657" y="468137"/>
                  </a:cubicBezTo>
                  <a:cubicBezTo>
                    <a:pt x="700705" y="508523"/>
                    <a:pt x="724041" y="523001"/>
                    <a:pt x="724041" y="523001"/>
                  </a:cubicBezTo>
                  <a:cubicBezTo>
                    <a:pt x="724041" y="523001"/>
                    <a:pt x="677940" y="541099"/>
                    <a:pt x="674797" y="575865"/>
                  </a:cubicBezTo>
                  <a:cubicBezTo>
                    <a:pt x="671654" y="610536"/>
                    <a:pt x="696514" y="631301"/>
                    <a:pt x="696514" y="631301"/>
                  </a:cubicBezTo>
                  <a:cubicBezTo>
                    <a:pt x="696514" y="631301"/>
                    <a:pt x="682512" y="659304"/>
                    <a:pt x="703277" y="672258"/>
                  </a:cubicBezTo>
                  <a:cubicBezTo>
                    <a:pt x="724041" y="685212"/>
                    <a:pt x="756617" y="649970"/>
                    <a:pt x="769571" y="624062"/>
                  </a:cubicBezTo>
                  <a:cubicBezTo>
                    <a:pt x="769571" y="624062"/>
                    <a:pt x="777953" y="613870"/>
                    <a:pt x="789668" y="597678"/>
                  </a:cubicBezTo>
                  <a:cubicBezTo>
                    <a:pt x="789383" y="603202"/>
                    <a:pt x="789097" y="608631"/>
                    <a:pt x="788716" y="614061"/>
                  </a:cubicBezTo>
                  <a:lnTo>
                    <a:pt x="836913" y="619490"/>
                  </a:lnTo>
                  <a:cubicBezTo>
                    <a:pt x="836913" y="619490"/>
                    <a:pt x="910255" y="602440"/>
                    <a:pt x="936639" y="536717"/>
                  </a:cubicBezTo>
                  <a:cubicBezTo>
                    <a:pt x="963023" y="470614"/>
                    <a:pt x="907302" y="440134"/>
                    <a:pt x="907302" y="440134"/>
                  </a:cubicBezTo>
                  <a:close/>
                </a:path>
              </a:pathLst>
            </a:custGeom>
            <a:solidFill>
              <a:schemeClr val="lt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30"/>
            <p:cNvSpPr/>
            <p:nvPr/>
          </p:nvSpPr>
          <p:spPr>
            <a:xfrm>
              <a:off x="6648354" y="2072830"/>
              <a:ext cx="630840" cy="419870"/>
            </a:xfrm>
            <a:custGeom>
              <a:avLst/>
              <a:gdLst/>
              <a:ahLst/>
              <a:cxnLst/>
              <a:rect l="l" t="t" r="r" b="b"/>
              <a:pathLst>
                <a:path w="630840" h="419870" extrusionOk="0">
                  <a:moveTo>
                    <a:pt x="0" y="0"/>
                  </a:moveTo>
                  <a:cubicBezTo>
                    <a:pt x="0" y="0"/>
                    <a:pt x="9430" y="45910"/>
                    <a:pt x="67913" y="60769"/>
                  </a:cubicBezTo>
                  <a:cubicBezTo>
                    <a:pt x="126397" y="75628"/>
                    <a:pt x="172498" y="30385"/>
                    <a:pt x="172498" y="30385"/>
                  </a:cubicBezTo>
                  <a:cubicBezTo>
                    <a:pt x="172498" y="30385"/>
                    <a:pt x="202025" y="72485"/>
                    <a:pt x="269367" y="69437"/>
                  </a:cubicBezTo>
                  <a:cubicBezTo>
                    <a:pt x="336709" y="66294"/>
                    <a:pt x="357378" y="29527"/>
                    <a:pt x="357378" y="29527"/>
                  </a:cubicBezTo>
                  <a:cubicBezTo>
                    <a:pt x="357378" y="29527"/>
                    <a:pt x="374999" y="77152"/>
                    <a:pt x="444913" y="77724"/>
                  </a:cubicBezTo>
                  <a:cubicBezTo>
                    <a:pt x="514826" y="78200"/>
                    <a:pt x="531400" y="44577"/>
                    <a:pt x="531400" y="44577"/>
                  </a:cubicBezTo>
                  <a:cubicBezTo>
                    <a:pt x="531400" y="44577"/>
                    <a:pt x="545402" y="124873"/>
                    <a:pt x="604457" y="138874"/>
                  </a:cubicBezTo>
                  <a:cubicBezTo>
                    <a:pt x="604457" y="138874"/>
                    <a:pt x="559880" y="172498"/>
                    <a:pt x="560927" y="212979"/>
                  </a:cubicBezTo>
                  <a:cubicBezTo>
                    <a:pt x="561975" y="253365"/>
                    <a:pt x="585311" y="267843"/>
                    <a:pt x="585311" y="267843"/>
                  </a:cubicBezTo>
                  <a:cubicBezTo>
                    <a:pt x="585311" y="267843"/>
                    <a:pt x="539210" y="285940"/>
                    <a:pt x="536067" y="320707"/>
                  </a:cubicBezTo>
                  <a:cubicBezTo>
                    <a:pt x="532924" y="355378"/>
                    <a:pt x="557784" y="376142"/>
                    <a:pt x="557784" y="376142"/>
                  </a:cubicBezTo>
                  <a:cubicBezTo>
                    <a:pt x="557784" y="376142"/>
                    <a:pt x="543782" y="404146"/>
                    <a:pt x="564547" y="417100"/>
                  </a:cubicBezTo>
                  <a:cubicBezTo>
                    <a:pt x="585311" y="430054"/>
                    <a:pt x="617887" y="394811"/>
                    <a:pt x="630841" y="368903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30"/>
            <p:cNvSpPr/>
            <p:nvPr/>
          </p:nvSpPr>
          <p:spPr>
            <a:xfrm>
              <a:off x="6895147" y="2250471"/>
              <a:ext cx="162687" cy="192214"/>
            </a:xfrm>
            <a:custGeom>
              <a:avLst/>
              <a:gdLst/>
              <a:ahLst/>
              <a:cxnLst/>
              <a:rect l="l" t="t" r="r" b="b"/>
              <a:pathLst>
                <a:path w="162687" h="192214" extrusionOk="0">
                  <a:moveTo>
                    <a:pt x="162687" y="96107"/>
                  </a:moveTo>
                  <a:cubicBezTo>
                    <a:pt x="162687" y="149186"/>
                    <a:pt x="126268" y="192214"/>
                    <a:pt x="81344" y="192214"/>
                  </a:cubicBezTo>
                  <a:cubicBezTo>
                    <a:pt x="36419" y="192214"/>
                    <a:pt x="0" y="149186"/>
                    <a:pt x="0" y="96107"/>
                  </a:cubicBezTo>
                  <a:cubicBezTo>
                    <a:pt x="0" y="43029"/>
                    <a:pt x="36419" y="0"/>
                    <a:pt x="81344" y="0"/>
                  </a:cubicBezTo>
                  <a:cubicBezTo>
                    <a:pt x="126268" y="0"/>
                    <a:pt x="162687" y="43029"/>
                    <a:pt x="162687" y="96107"/>
                  </a:cubicBezTo>
                  <a:close/>
                </a:path>
              </a:pathLst>
            </a:custGeom>
            <a:solidFill>
              <a:schemeClr val="l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30"/>
            <p:cNvSpPr/>
            <p:nvPr/>
          </p:nvSpPr>
          <p:spPr>
            <a:xfrm>
              <a:off x="6944201" y="2265711"/>
              <a:ext cx="113538" cy="161734"/>
            </a:xfrm>
            <a:custGeom>
              <a:avLst/>
              <a:gdLst/>
              <a:ahLst/>
              <a:cxnLst/>
              <a:rect l="l" t="t" r="r" b="b"/>
              <a:pathLst>
                <a:path w="113538" h="161734" extrusionOk="0">
                  <a:moveTo>
                    <a:pt x="56674" y="80867"/>
                  </a:moveTo>
                  <a:lnTo>
                    <a:pt x="0" y="74390"/>
                  </a:lnTo>
                  <a:cubicBezTo>
                    <a:pt x="2381" y="32575"/>
                    <a:pt x="27242" y="0"/>
                    <a:pt x="56674" y="0"/>
                  </a:cubicBezTo>
                  <a:cubicBezTo>
                    <a:pt x="87916" y="0"/>
                    <a:pt x="113538" y="36481"/>
                    <a:pt x="113538" y="80867"/>
                  </a:cubicBezTo>
                  <a:cubicBezTo>
                    <a:pt x="113538" y="125254"/>
                    <a:pt x="87821" y="161735"/>
                    <a:pt x="56674" y="161735"/>
                  </a:cubicBezTo>
                  <a:cubicBezTo>
                    <a:pt x="35433" y="161735"/>
                    <a:pt x="15812" y="144780"/>
                    <a:pt x="6096" y="117824"/>
                  </a:cubicBezTo>
                  <a:lnTo>
                    <a:pt x="56674" y="80867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p30"/>
            <p:cNvSpPr/>
            <p:nvPr/>
          </p:nvSpPr>
          <p:spPr>
            <a:xfrm>
              <a:off x="6675215" y="2261425"/>
              <a:ext cx="125730" cy="192214"/>
            </a:xfrm>
            <a:custGeom>
              <a:avLst/>
              <a:gdLst/>
              <a:ahLst/>
              <a:cxnLst/>
              <a:rect l="l" t="t" r="r" b="b"/>
              <a:pathLst>
                <a:path w="125730" h="192214" extrusionOk="0">
                  <a:moveTo>
                    <a:pt x="125730" y="96107"/>
                  </a:moveTo>
                  <a:cubicBezTo>
                    <a:pt x="125730" y="149186"/>
                    <a:pt x="97584" y="192214"/>
                    <a:pt x="62865" y="192214"/>
                  </a:cubicBezTo>
                  <a:cubicBezTo>
                    <a:pt x="28146" y="192214"/>
                    <a:pt x="0" y="149186"/>
                    <a:pt x="0" y="96107"/>
                  </a:cubicBezTo>
                  <a:cubicBezTo>
                    <a:pt x="0" y="43029"/>
                    <a:pt x="28146" y="0"/>
                    <a:pt x="62865" y="0"/>
                  </a:cubicBezTo>
                  <a:cubicBezTo>
                    <a:pt x="97584" y="0"/>
                    <a:pt x="125730" y="43029"/>
                    <a:pt x="125730" y="96107"/>
                  </a:cubicBezTo>
                  <a:close/>
                </a:path>
              </a:pathLst>
            </a:custGeom>
            <a:solidFill>
              <a:schemeClr val="l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30"/>
            <p:cNvSpPr/>
            <p:nvPr/>
          </p:nvSpPr>
          <p:spPr>
            <a:xfrm>
              <a:off x="6713124" y="2276665"/>
              <a:ext cx="87915" cy="161734"/>
            </a:xfrm>
            <a:custGeom>
              <a:avLst/>
              <a:gdLst/>
              <a:ahLst/>
              <a:cxnLst/>
              <a:rect l="l" t="t" r="r" b="b"/>
              <a:pathLst>
                <a:path w="87915" h="161734" extrusionOk="0">
                  <a:moveTo>
                    <a:pt x="43910" y="80867"/>
                  </a:moveTo>
                  <a:lnTo>
                    <a:pt x="0" y="74390"/>
                  </a:lnTo>
                  <a:cubicBezTo>
                    <a:pt x="1810" y="32575"/>
                    <a:pt x="21050" y="0"/>
                    <a:pt x="43910" y="0"/>
                  </a:cubicBezTo>
                  <a:cubicBezTo>
                    <a:pt x="68008" y="0"/>
                    <a:pt x="87916" y="36481"/>
                    <a:pt x="87916" y="80867"/>
                  </a:cubicBezTo>
                  <a:cubicBezTo>
                    <a:pt x="87916" y="125254"/>
                    <a:pt x="68008" y="161734"/>
                    <a:pt x="43910" y="161734"/>
                  </a:cubicBezTo>
                  <a:cubicBezTo>
                    <a:pt x="27432" y="161734"/>
                    <a:pt x="12287" y="144780"/>
                    <a:pt x="4763" y="117824"/>
                  </a:cubicBezTo>
                  <a:lnTo>
                    <a:pt x="43910" y="80867"/>
                  </a:lnTo>
                  <a:close/>
                </a:path>
              </a:pathLst>
            </a:custGeom>
            <a:solidFill>
              <a:schemeClr val="dk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30"/>
            <p:cNvSpPr/>
            <p:nvPr/>
          </p:nvSpPr>
          <p:spPr>
            <a:xfrm>
              <a:off x="6905039" y="2179129"/>
              <a:ext cx="150509" cy="58197"/>
            </a:xfrm>
            <a:custGeom>
              <a:avLst/>
              <a:gdLst/>
              <a:ahLst/>
              <a:cxnLst/>
              <a:rect l="l" t="t" r="r" b="b"/>
              <a:pathLst>
                <a:path w="150509" h="58197" extrusionOk="0">
                  <a:moveTo>
                    <a:pt x="145746" y="58198"/>
                  </a:moveTo>
                  <a:cubicBezTo>
                    <a:pt x="144794" y="58198"/>
                    <a:pt x="143746" y="57912"/>
                    <a:pt x="142984" y="57341"/>
                  </a:cubicBezTo>
                  <a:cubicBezTo>
                    <a:pt x="112790" y="35528"/>
                    <a:pt x="46305" y="34100"/>
                    <a:pt x="21350" y="33528"/>
                  </a:cubicBezTo>
                  <a:cubicBezTo>
                    <a:pt x="12015" y="33338"/>
                    <a:pt x="9920" y="33242"/>
                    <a:pt x="8396" y="32671"/>
                  </a:cubicBezTo>
                  <a:cubicBezTo>
                    <a:pt x="6681" y="32004"/>
                    <a:pt x="1442" y="29908"/>
                    <a:pt x="14" y="7429"/>
                  </a:cubicBezTo>
                  <a:cubicBezTo>
                    <a:pt x="-177" y="4953"/>
                    <a:pt x="1633" y="2762"/>
                    <a:pt x="4014" y="2381"/>
                  </a:cubicBezTo>
                  <a:cubicBezTo>
                    <a:pt x="4681" y="2286"/>
                    <a:pt x="20111" y="0"/>
                    <a:pt x="40971" y="0"/>
                  </a:cubicBezTo>
                  <a:cubicBezTo>
                    <a:pt x="63736" y="0"/>
                    <a:pt x="83643" y="2667"/>
                    <a:pt x="100026" y="7906"/>
                  </a:cubicBezTo>
                  <a:cubicBezTo>
                    <a:pt x="143556" y="21812"/>
                    <a:pt x="150128" y="51149"/>
                    <a:pt x="150414" y="52388"/>
                  </a:cubicBezTo>
                  <a:cubicBezTo>
                    <a:pt x="150794" y="54293"/>
                    <a:pt x="150033" y="56293"/>
                    <a:pt x="148318" y="57341"/>
                  </a:cubicBezTo>
                  <a:cubicBezTo>
                    <a:pt x="147556" y="57912"/>
                    <a:pt x="146603" y="58198"/>
                    <a:pt x="145746" y="58198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30"/>
            <p:cNvSpPr/>
            <p:nvPr/>
          </p:nvSpPr>
          <p:spPr>
            <a:xfrm>
              <a:off x="6668215" y="2197131"/>
              <a:ext cx="105968" cy="58102"/>
            </a:xfrm>
            <a:custGeom>
              <a:avLst/>
              <a:gdLst/>
              <a:ahLst/>
              <a:cxnLst/>
              <a:rect l="l" t="t" r="r" b="b"/>
              <a:pathLst>
                <a:path w="105968" h="58102" extrusionOk="0">
                  <a:moveTo>
                    <a:pt x="4809" y="58102"/>
                  </a:moveTo>
                  <a:cubicBezTo>
                    <a:pt x="4142" y="58102"/>
                    <a:pt x="3380" y="57912"/>
                    <a:pt x="2714" y="57626"/>
                  </a:cubicBezTo>
                  <a:cubicBezTo>
                    <a:pt x="809" y="56769"/>
                    <a:pt x="-239" y="54674"/>
                    <a:pt x="47" y="52673"/>
                  </a:cubicBezTo>
                  <a:cubicBezTo>
                    <a:pt x="237" y="51435"/>
                    <a:pt x="4714" y="22289"/>
                    <a:pt x="35003" y="8096"/>
                  </a:cubicBezTo>
                  <a:cubicBezTo>
                    <a:pt x="46529" y="2667"/>
                    <a:pt x="60435" y="0"/>
                    <a:pt x="76437" y="0"/>
                  </a:cubicBezTo>
                  <a:cubicBezTo>
                    <a:pt x="91010" y="0"/>
                    <a:pt x="101774" y="2286"/>
                    <a:pt x="102250" y="2381"/>
                  </a:cubicBezTo>
                  <a:cubicBezTo>
                    <a:pt x="104536" y="2858"/>
                    <a:pt x="106060" y="4953"/>
                    <a:pt x="105965" y="7239"/>
                  </a:cubicBezTo>
                  <a:cubicBezTo>
                    <a:pt x="105012" y="29242"/>
                    <a:pt x="101678" y="31147"/>
                    <a:pt x="99964" y="32195"/>
                  </a:cubicBezTo>
                  <a:cubicBezTo>
                    <a:pt x="98345" y="33147"/>
                    <a:pt x="96726" y="33147"/>
                    <a:pt x="89963" y="33338"/>
                  </a:cubicBezTo>
                  <a:cubicBezTo>
                    <a:pt x="73103" y="33909"/>
                    <a:pt x="28336" y="35243"/>
                    <a:pt x="8238" y="56483"/>
                  </a:cubicBezTo>
                  <a:cubicBezTo>
                    <a:pt x="7381" y="57626"/>
                    <a:pt x="6143" y="58102"/>
                    <a:pt x="4809" y="58102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30"/>
            <p:cNvSpPr/>
            <p:nvPr/>
          </p:nvSpPr>
          <p:spPr>
            <a:xfrm>
              <a:off x="6701027" y="2740247"/>
              <a:ext cx="202215" cy="76873"/>
            </a:xfrm>
            <a:custGeom>
              <a:avLst/>
              <a:gdLst/>
              <a:ahLst/>
              <a:cxnLst/>
              <a:rect l="l" t="t" r="r" b="b"/>
              <a:pathLst>
                <a:path w="202215" h="76873" extrusionOk="0">
                  <a:moveTo>
                    <a:pt x="0" y="0"/>
                  </a:moveTo>
                  <a:cubicBezTo>
                    <a:pt x="0" y="0"/>
                    <a:pt x="22955" y="77724"/>
                    <a:pt x="104204" y="76867"/>
                  </a:cubicBezTo>
                  <a:cubicBezTo>
                    <a:pt x="185452" y="76009"/>
                    <a:pt x="202216" y="22955"/>
                    <a:pt x="202216" y="22955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30"/>
            <p:cNvSpPr/>
            <p:nvPr/>
          </p:nvSpPr>
          <p:spPr>
            <a:xfrm>
              <a:off x="7049928" y="2626518"/>
              <a:ext cx="186118" cy="130206"/>
            </a:xfrm>
            <a:custGeom>
              <a:avLst/>
              <a:gdLst/>
              <a:ahLst/>
              <a:cxnLst/>
              <a:rect l="l" t="t" r="r" b="b"/>
              <a:pathLst>
                <a:path w="186118" h="130206" extrusionOk="0">
                  <a:moveTo>
                    <a:pt x="0" y="130207"/>
                  </a:moveTo>
                  <a:cubicBezTo>
                    <a:pt x="0" y="130207"/>
                    <a:pt x="146018" y="104204"/>
                    <a:pt x="186119" y="0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30"/>
            <p:cNvSpPr/>
            <p:nvPr/>
          </p:nvSpPr>
          <p:spPr>
            <a:xfrm>
              <a:off x="6612159" y="2355056"/>
              <a:ext cx="184499" cy="53340"/>
            </a:xfrm>
            <a:custGeom>
              <a:avLst/>
              <a:gdLst/>
              <a:ahLst/>
              <a:cxnLst/>
              <a:rect l="l" t="t" r="r" b="b"/>
              <a:pathLst>
                <a:path w="184499" h="53340" extrusionOk="0">
                  <a:moveTo>
                    <a:pt x="157829" y="53340"/>
                  </a:moveTo>
                  <a:lnTo>
                    <a:pt x="26670" y="53340"/>
                  </a:lnTo>
                  <a:cubicBezTo>
                    <a:pt x="12002" y="53340"/>
                    <a:pt x="0" y="41338"/>
                    <a:pt x="0" y="26670"/>
                  </a:cubicBezTo>
                  <a:lnTo>
                    <a:pt x="0" y="26670"/>
                  </a:lnTo>
                  <a:cubicBezTo>
                    <a:pt x="0" y="12001"/>
                    <a:pt x="12002" y="0"/>
                    <a:pt x="26670" y="0"/>
                  </a:cubicBezTo>
                  <a:lnTo>
                    <a:pt x="157829" y="0"/>
                  </a:lnTo>
                  <a:cubicBezTo>
                    <a:pt x="172498" y="0"/>
                    <a:pt x="184499" y="12001"/>
                    <a:pt x="184499" y="26670"/>
                  </a:cubicBezTo>
                  <a:lnTo>
                    <a:pt x="184499" y="26670"/>
                  </a:lnTo>
                  <a:cubicBezTo>
                    <a:pt x="184499" y="41338"/>
                    <a:pt x="172498" y="53340"/>
                    <a:pt x="157829" y="5334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30"/>
            <p:cNvSpPr/>
            <p:nvPr/>
          </p:nvSpPr>
          <p:spPr>
            <a:xfrm>
              <a:off x="6874954" y="2352198"/>
              <a:ext cx="200406" cy="53340"/>
            </a:xfrm>
            <a:custGeom>
              <a:avLst/>
              <a:gdLst/>
              <a:ahLst/>
              <a:cxnLst/>
              <a:rect l="l" t="t" r="r" b="b"/>
              <a:pathLst>
                <a:path w="200406" h="53340" extrusionOk="0">
                  <a:moveTo>
                    <a:pt x="173736" y="53340"/>
                  </a:moveTo>
                  <a:lnTo>
                    <a:pt x="26670" y="53340"/>
                  </a:lnTo>
                  <a:cubicBezTo>
                    <a:pt x="12002" y="53340"/>
                    <a:pt x="0" y="41338"/>
                    <a:pt x="0" y="26670"/>
                  </a:cubicBezTo>
                  <a:lnTo>
                    <a:pt x="0" y="26670"/>
                  </a:lnTo>
                  <a:cubicBezTo>
                    <a:pt x="0" y="12002"/>
                    <a:pt x="12002" y="0"/>
                    <a:pt x="26670" y="0"/>
                  </a:cubicBezTo>
                  <a:lnTo>
                    <a:pt x="173736" y="0"/>
                  </a:lnTo>
                  <a:cubicBezTo>
                    <a:pt x="188404" y="0"/>
                    <a:pt x="200406" y="12002"/>
                    <a:pt x="200406" y="26670"/>
                  </a:cubicBezTo>
                  <a:lnTo>
                    <a:pt x="200406" y="26670"/>
                  </a:lnTo>
                  <a:cubicBezTo>
                    <a:pt x="200406" y="41338"/>
                    <a:pt x="188404" y="53340"/>
                    <a:pt x="173736" y="5334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30"/>
            <p:cNvSpPr/>
            <p:nvPr/>
          </p:nvSpPr>
          <p:spPr>
            <a:xfrm>
              <a:off x="6606158" y="2686430"/>
              <a:ext cx="60388" cy="41338"/>
            </a:xfrm>
            <a:custGeom>
              <a:avLst/>
              <a:gdLst/>
              <a:ahLst/>
              <a:cxnLst/>
              <a:rect l="l" t="t" r="r" b="b"/>
              <a:pathLst>
                <a:path w="60388" h="41338" extrusionOk="0">
                  <a:moveTo>
                    <a:pt x="60388" y="41339"/>
                  </a:moveTo>
                  <a:cubicBezTo>
                    <a:pt x="25908" y="28861"/>
                    <a:pt x="0" y="0"/>
                    <a:pt x="0" y="0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34" name="Google Shape;334;p30"/>
            <p:cNvGrpSpPr/>
            <p:nvPr/>
          </p:nvGrpSpPr>
          <p:grpSpPr>
            <a:xfrm>
              <a:off x="6592919" y="2332577"/>
              <a:ext cx="742740" cy="98583"/>
              <a:chOff x="6592919" y="2332577"/>
              <a:chExt cx="742740" cy="98583"/>
            </a:xfrm>
          </p:grpSpPr>
          <p:sp>
            <p:nvSpPr>
              <p:cNvPr id="335" name="Google Shape;335;p30"/>
              <p:cNvSpPr/>
              <p:nvPr/>
            </p:nvSpPr>
            <p:spPr>
              <a:xfrm>
                <a:off x="6597681" y="2337244"/>
                <a:ext cx="733103" cy="88963"/>
              </a:xfrm>
              <a:custGeom>
                <a:avLst/>
                <a:gdLst/>
                <a:ahLst/>
                <a:cxnLst/>
                <a:rect l="l" t="t" r="r" b="b"/>
                <a:pathLst>
                  <a:path w="733103" h="88963" extrusionOk="0">
                    <a:moveTo>
                      <a:pt x="41624" y="88963"/>
                    </a:moveTo>
                    <a:cubicBezTo>
                      <a:pt x="18669" y="88963"/>
                      <a:pt x="0" y="70294"/>
                      <a:pt x="0" y="47339"/>
                    </a:cubicBezTo>
                    <a:cubicBezTo>
                      <a:pt x="0" y="24384"/>
                      <a:pt x="18669" y="5715"/>
                      <a:pt x="41624" y="5715"/>
                    </a:cubicBezTo>
                    <a:lnTo>
                      <a:pt x="171736" y="5715"/>
                    </a:lnTo>
                    <a:cubicBezTo>
                      <a:pt x="189166" y="5715"/>
                      <a:pt x="204883" y="16954"/>
                      <a:pt x="210788" y="33147"/>
                    </a:cubicBezTo>
                    <a:cubicBezTo>
                      <a:pt x="217741" y="30956"/>
                      <a:pt x="227076" y="28956"/>
                      <a:pt x="237553" y="28956"/>
                    </a:cubicBezTo>
                    <a:cubicBezTo>
                      <a:pt x="244888" y="28956"/>
                      <a:pt x="251936" y="29908"/>
                      <a:pt x="258508" y="31909"/>
                    </a:cubicBezTo>
                    <a:cubicBezTo>
                      <a:pt x="262890" y="13335"/>
                      <a:pt x="279273" y="0"/>
                      <a:pt x="298799" y="0"/>
                    </a:cubicBezTo>
                    <a:lnTo>
                      <a:pt x="452628" y="0"/>
                    </a:lnTo>
                    <a:cubicBezTo>
                      <a:pt x="460153" y="0"/>
                      <a:pt x="467487" y="2096"/>
                      <a:pt x="473964" y="6001"/>
                    </a:cubicBezTo>
                    <a:lnTo>
                      <a:pt x="724852" y="32671"/>
                    </a:lnTo>
                    <a:cubicBezTo>
                      <a:pt x="727329" y="32956"/>
                      <a:pt x="729520" y="34100"/>
                      <a:pt x="731044" y="36100"/>
                    </a:cubicBezTo>
                    <a:cubicBezTo>
                      <a:pt x="732568" y="38005"/>
                      <a:pt x="733330" y="40386"/>
                      <a:pt x="733044" y="42863"/>
                    </a:cubicBezTo>
                    <a:cubicBezTo>
                      <a:pt x="732568" y="47530"/>
                      <a:pt x="728567" y="51149"/>
                      <a:pt x="723900" y="51149"/>
                    </a:cubicBezTo>
                    <a:cubicBezTo>
                      <a:pt x="723709" y="51149"/>
                      <a:pt x="723043" y="51149"/>
                      <a:pt x="722852" y="51054"/>
                    </a:cubicBezTo>
                    <a:lnTo>
                      <a:pt x="491299" y="26384"/>
                    </a:lnTo>
                    <a:cubicBezTo>
                      <a:pt x="493205" y="31147"/>
                      <a:pt x="494157" y="36290"/>
                      <a:pt x="494157" y="41529"/>
                    </a:cubicBezTo>
                    <a:cubicBezTo>
                      <a:pt x="494157" y="64484"/>
                      <a:pt x="475488" y="83153"/>
                      <a:pt x="452533" y="83153"/>
                    </a:cubicBezTo>
                    <a:lnTo>
                      <a:pt x="298704" y="83153"/>
                    </a:lnTo>
                    <a:cubicBezTo>
                      <a:pt x="279463" y="83153"/>
                      <a:pt x="262985" y="70009"/>
                      <a:pt x="258413" y="51530"/>
                    </a:cubicBezTo>
                    <a:cubicBezTo>
                      <a:pt x="252127" y="48863"/>
                      <a:pt x="245078" y="47530"/>
                      <a:pt x="237553" y="47530"/>
                    </a:cubicBezTo>
                    <a:cubicBezTo>
                      <a:pt x="227171" y="47530"/>
                      <a:pt x="218122" y="50101"/>
                      <a:pt x="212979" y="51911"/>
                    </a:cubicBezTo>
                    <a:cubicBezTo>
                      <a:pt x="210693" y="72961"/>
                      <a:pt x="193167" y="88963"/>
                      <a:pt x="171736" y="88963"/>
                    </a:cubicBezTo>
                    <a:lnTo>
                      <a:pt x="41624" y="88963"/>
                    </a:lnTo>
                    <a:close/>
                    <a:moveTo>
                      <a:pt x="41624" y="24289"/>
                    </a:moveTo>
                    <a:cubicBezTo>
                      <a:pt x="28861" y="24289"/>
                      <a:pt x="18478" y="34671"/>
                      <a:pt x="18478" y="47434"/>
                    </a:cubicBezTo>
                    <a:cubicBezTo>
                      <a:pt x="18478" y="60198"/>
                      <a:pt x="28861" y="70580"/>
                      <a:pt x="41624" y="70580"/>
                    </a:cubicBezTo>
                    <a:lnTo>
                      <a:pt x="171736" y="70580"/>
                    </a:lnTo>
                    <a:cubicBezTo>
                      <a:pt x="184499" y="70580"/>
                      <a:pt x="194881" y="60198"/>
                      <a:pt x="194881" y="47434"/>
                    </a:cubicBezTo>
                    <a:cubicBezTo>
                      <a:pt x="194881" y="34671"/>
                      <a:pt x="184499" y="24289"/>
                      <a:pt x="171736" y="24289"/>
                    </a:cubicBezTo>
                    <a:lnTo>
                      <a:pt x="41624" y="24289"/>
                    </a:lnTo>
                    <a:close/>
                    <a:moveTo>
                      <a:pt x="276415" y="47530"/>
                    </a:moveTo>
                    <a:cubicBezTo>
                      <a:pt x="279082" y="57626"/>
                      <a:pt x="288322" y="64770"/>
                      <a:pt x="298799" y="64770"/>
                    </a:cubicBezTo>
                    <a:lnTo>
                      <a:pt x="452628" y="64770"/>
                    </a:lnTo>
                    <a:cubicBezTo>
                      <a:pt x="465391" y="64770"/>
                      <a:pt x="475774" y="54388"/>
                      <a:pt x="475774" y="41624"/>
                    </a:cubicBezTo>
                    <a:cubicBezTo>
                      <a:pt x="475774" y="28861"/>
                      <a:pt x="465391" y="18479"/>
                      <a:pt x="452628" y="18479"/>
                    </a:cubicBezTo>
                    <a:lnTo>
                      <a:pt x="298799" y="18479"/>
                    </a:lnTo>
                    <a:cubicBezTo>
                      <a:pt x="286131" y="18479"/>
                      <a:pt x="275749" y="28765"/>
                      <a:pt x="275653" y="41434"/>
                    </a:cubicBezTo>
                    <a:cubicBezTo>
                      <a:pt x="276606" y="43339"/>
                      <a:pt x="276892" y="45434"/>
                      <a:pt x="276415" y="47530"/>
                    </a:cubicBezTo>
                    <a:close/>
                  </a:path>
                </a:pathLst>
              </a:custGeom>
              <a:solidFill>
                <a:srgbClr val="87997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6" name="Google Shape;336;p30"/>
              <p:cNvSpPr/>
              <p:nvPr/>
            </p:nvSpPr>
            <p:spPr>
              <a:xfrm>
                <a:off x="6592919" y="2332577"/>
                <a:ext cx="742740" cy="98583"/>
              </a:xfrm>
              <a:custGeom>
                <a:avLst/>
                <a:gdLst/>
                <a:ahLst/>
                <a:cxnLst/>
                <a:rect l="l" t="t" r="r" b="b"/>
                <a:pathLst>
                  <a:path w="742740" h="98583" extrusionOk="0">
                    <a:moveTo>
                      <a:pt x="457295" y="9525"/>
                    </a:moveTo>
                    <a:cubicBezTo>
                      <a:pt x="464630" y="9525"/>
                      <a:pt x="471392" y="11716"/>
                      <a:pt x="477107" y="15430"/>
                    </a:cubicBezTo>
                    <a:lnTo>
                      <a:pt x="729043" y="42291"/>
                    </a:lnTo>
                    <a:cubicBezTo>
                      <a:pt x="731520" y="42577"/>
                      <a:pt x="733234" y="44767"/>
                      <a:pt x="733044" y="47244"/>
                    </a:cubicBezTo>
                    <a:cubicBezTo>
                      <a:pt x="732758" y="49530"/>
                      <a:pt x="730853" y="51245"/>
                      <a:pt x="728567" y="51245"/>
                    </a:cubicBezTo>
                    <a:cubicBezTo>
                      <a:pt x="728377" y="51245"/>
                      <a:pt x="728281" y="51245"/>
                      <a:pt x="728091" y="51245"/>
                    </a:cubicBezTo>
                    <a:lnTo>
                      <a:pt x="487584" y="25622"/>
                    </a:lnTo>
                    <a:cubicBezTo>
                      <a:pt x="491680" y="31528"/>
                      <a:pt x="494062" y="38767"/>
                      <a:pt x="494062" y="46482"/>
                    </a:cubicBezTo>
                    <a:cubicBezTo>
                      <a:pt x="494062" y="66770"/>
                      <a:pt x="477583" y="83344"/>
                      <a:pt x="457200" y="83344"/>
                    </a:cubicBezTo>
                    <a:lnTo>
                      <a:pt x="303371" y="83344"/>
                    </a:lnTo>
                    <a:cubicBezTo>
                      <a:pt x="285369" y="83344"/>
                      <a:pt x="270319" y="70295"/>
                      <a:pt x="267176" y="53150"/>
                    </a:cubicBezTo>
                    <a:cubicBezTo>
                      <a:pt x="258794" y="49149"/>
                      <a:pt x="250126" y="47720"/>
                      <a:pt x="242125" y="47720"/>
                    </a:cubicBezTo>
                    <a:cubicBezTo>
                      <a:pt x="228886" y="47720"/>
                      <a:pt x="217646" y="51530"/>
                      <a:pt x="212979" y="53435"/>
                    </a:cubicBezTo>
                    <a:cubicBezTo>
                      <a:pt x="212312" y="73152"/>
                      <a:pt x="196215" y="89059"/>
                      <a:pt x="176308" y="89059"/>
                    </a:cubicBezTo>
                    <a:lnTo>
                      <a:pt x="46196" y="89059"/>
                    </a:lnTo>
                    <a:cubicBezTo>
                      <a:pt x="25908" y="89059"/>
                      <a:pt x="9334" y="72580"/>
                      <a:pt x="9334" y="52197"/>
                    </a:cubicBezTo>
                    <a:cubicBezTo>
                      <a:pt x="9334" y="31909"/>
                      <a:pt x="25813" y="15335"/>
                      <a:pt x="46196" y="15335"/>
                    </a:cubicBezTo>
                    <a:lnTo>
                      <a:pt x="176308" y="15335"/>
                    </a:lnTo>
                    <a:cubicBezTo>
                      <a:pt x="193834" y="15335"/>
                      <a:pt x="208502" y="27622"/>
                      <a:pt x="212122" y="44101"/>
                    </a:cubicBezTo>
                    <a:cubicBezTo>
                      <a:pt x="218313" y="41815"/>
                      <a:pt x="229267" y="38576"/>
                      <a:pt x="242030" y="38576"/>
                    </a:cubicBezTo>
                    <a:cubicBezTo>
                      <a:pt x="249841" y="38576"/>
                      <a:pt x="258318" y="39815"/>
                      <a:pt x="266795" y="43148"/>
                    </a:cubicBezTo>
                    <a:cubicBezTo>
                      <a:pt x="268509" y="24384"/>
                      <a:pt x="284131" y="9620"/>
                      <a:pt x="303276" y="9620"/>
                    </a:cubicBezTo>
                    <a:lnTo>
                      <a:pt x="457295" y="9620"/>
                    </a:lnTo>
                    <a:moveTo>
                      <a:pt x="303562" y="74200"/>
                    </a:moveTo>
                    <a:lnTo>
                      <a:pt x="457390" y="74200"/>
                    </a:lnTo>
                    <a:cubicBezTo>
                      <a:pt x="472726" y="74200"/>
                      <a:pt x="485299" y="61722"/>
                      <a:pt x="485299" y="46292"/>
                    </a:cubicBezTo>
                    <a:cubicBezTo>
                      <a:pt x="485299" y="30956"/>
                      <a:pt x="472821" y="18383"/>
                      <a:pt x="457390" y="18383"/>
                    </a:cubicBezTo>
                    <a:lnTo>
                      <a:pt x="303562" y="18383"/>
                    </a:lnTo>
                    <a:cubicBezTo>
                      <a:pt x="288226" y="18383"/>
                      <a:pt x="275653" y="30861"/>
                      <a:pt x="275653" y="46292"/>
                    </a:cubicBezTo>
                    <a:cubicBezTo>
                      <a:pt x="275653" y="46768"/>
                      <a:pt x="275749" y="47149"/>
                      <a:pt x="275749" y="47625"/>
                    </a:cubicBezTo>
                    <a:cubicBezTo>
                      <a:pt x="276701" y="48863"/>
                      <a:pt x="276892" y="50483"/>
                      <a:pt x="276225" y="52007"/>
                    </a:cubicBezTo>
                    <a:cubicBezTo>
                      <a:pt x="278892" y="64675"/>
                      <a:pt x="290131" y="74200"/>
                      <a:pt x="303562" y="74200"/>
                    </a:cubicBezTo>
                    <a:moveTo>
                      <a:pt x="46387" y="79915"/>
                    </a:moveTo>
                    <a:lnTo>
                      <a:pt x="176498" y="79915"/>
                    </a:lnTo>
                    <a:cubicBezTo>
                      <a:pt x="191833" y="79915"/>
                      <a:pt x="204406" y="67437"/>
                      <a:pt x="204406" y="52007"/>
                    </a:cubicBezTo>
                    <a:cubicBezTo>
                      <a:pt x="204406" y="36671"/>
                      <a:pt x="191929" y="24098"/>
                      <a:pt x="176498" y="24098"/>
                    </a:cubicBezTo>
                    <a:lnTo>
                      <a:pt x="46387" y="24098"/>
                    </a:lnTo>
                    <a:cubicBezTo>
                      <a:pt x="31051" y="24098"/>
                      <a:pt x="18478" y="36576"/>
                      <a:pt x="18478" y="52007"/>
                    </a:cubicBezTo>
                    <a:cubicBezTo>
                      <a:pt x="18478" y="67437"/>
                      <a:pt x="30956" y="79915"/>
                      <a:pt x="46387" y="79915"/>
                    </a:cubicBezTo>
                    <a:moveTo>
                      <a:pt x="457295" y="0"/>
                    </a:moveTo>
                    <a:lnTo>
                      <a:pt x="303466" y="0"/>
                    </a:lnTo>
                    <a:cubicBezTo>
                      <a:pt x="283369" y="0"/>
                      <a:pt x="266224" y="12668"/>
                      <a:pt x="259937" y="30956"/>
                    </a:cubicBezTo>
                    <a:cubicBezTo>
                      <a:pt x="254222" y="29623"/>
                      <a:pt x="248317" y="29051"/>
                      <a:pt x="242221" y="29051"/>
                    </a:cubicBezTo>
                    <a:cubicBezTo>
                      <a:pt x="233172" y="29051"/>
                      <a:pt x="224885" y="30480"/>
                      <a:pt x="218218" y="32195"/>
                    </a:cubicBezTo>
                    <a:cubicBezTo>
                      <a:pt x="210598" y="16478"/>
                      <a:pt x="194405" y="5810"/>
                      <a:pt x="176498" y="5810"/>
                    </a:cubicBezTo>
                    <a:lnTo>
                      <a:pt x="46387" y="5810"/>
                    </a:lnTo>
                    <a:cubicBezTo>
                      <a:pt x="20859" y="5810"/>
                      <a:pt x="0" y="26575"/>
                      <a:pt x="0" y="52197"/>
                    </a:cubicBezTo>
                    <a:cubicBezTo>
                      <a:pt x="0" y="77724"/>
                      <a:pt x="20764" y="98584"/>
                      <a:pt x="46387" y="98584"/>
                    </a:cubicBezTo>
                    <a:lnTo>
                      <a:pt x="176498" y="98584"/>
                    </a:lnTo>
                    <a:cubicBezTo>
                      <a:pt x="199358" y="98584"/>
                      <a:pt x="218218" y="82296"/>
                      <a:pt x="222028" y="60388"/>
                    </a:cubicBezTo>
                    <a:cubicBezTo>
                      <a:pt x="226981" y="58865"/>
                      <a:pt x="234220" y="57245"/>
                      <a:pt x="242316" y="57245"/>
                    </a:cubicBezTo>
                    <a:cubicBezTo>
                      <a:pt x="248412" y="57245"/>
                      <a:pt x="254032" y="58198"/>
                      <a:pt x="259271" y="60008"/>
                    </a:cubicBezTo>
                    <a:cubicBezTo>
                      <a:pt x="265176" y="79343"/>
                      <a:pt x="282988" y="92869"/>
                      <a:pt x="303562" y="92869"/>
                    </a:cubicBezTo>
                    <a:lnTo>
                      <a:pt x="457390" y="92869"/>
                    </a:lnTo>
                    <a:cubicBezTo>
                      <a:pt x="482917" y="92869"/>
                      <a:pt x="503777" y="72104"/>
                      <a:pt x="503777" y="46482"/>
                    </a:cubicBezTo>
                    <a:cubicBezTo>
                      <a:pt x="503777" y="43243"/>
                      <a:pt x="503396" y="40005"/>
                      <a:pt x="502730" y="36862"/>
                    </a:cubicBezTo>
                    <a:lnTo>
                      <a:pt x="727234" y="60770"/>
                    </a:lnTo>
                    <a:cubicBezTo>
                      <a:pt x="727615" y="60865"/>
                      <a:pt x="728186" y="60865"/>
                      <a:pt x="728758" y="60865"/>
                    </a:cubicBezTo>
                    <a:cubicBezTo>
                      <a:pt x="735901" y="60865"/>
                      <a:pt x="741902" y="55436"/>
                      <a:pt x="742664" y="48387"/>
                    </a:cubicBezTo>
                    <a:cubicBezTo>
                      <a:pt x="743045" y="44672"/>
                      <a:pt x="741997" y="41053"/>
                      <a:pt x="739616" y="38100"/>
                    </a:cubicBezTo>
                    <a:cubicBezTo>
                      <a:pt x="737235" y="35242"/>
                      <a:pt x="733901" y="33338"/>
                      <a:pt x="730186" y="32957"/>
                    </a:cubicBezTo>
                    <a:lnTo>
                      <a:pt x="480346" y="6382"/>
                    </a:lnTo>
                    <a:cubicBezTo>
                      <a:pt x="473202" y="2096"/>
                      <a:pt x="465391" y="0"/>
                      <a:pt x="457295" y="0"/>
                    </a:cubicBezTo>
                    <a:lnTo>
                      <a:pt x="457295" y="0"/>
                    </a:lnTo>
                    <a:close/>
                    <a:moveTo>
                      <a:pt x="285178" y="45244"/>
                    </a:moveTo>
                    <a:cubicBezTo>
                      <a:pt x="285750" y="35624"/>
                      <a:pt x="293751" y="28004"/>
                      <a:pt x="303466" y="28004"/>
                    </a:cubicBezTo>
                    <a:lnTo>
                      <a:pt x="457295" y="28004"/>
                    </a:lnTo>
                    <a:cubicBezTo>
                      <a:pt x="467392" y="28004"/>
                      <a:pt x="475678" y="36195"/>
                      <a:pt x="475678" y="46387"/>
                    </a:cubicBezTo>
                    <a:cubicBezTo>
                      <a:pt x="475678" y="56483"/>
                      <a:pt x="467487" y="64770"/>
                      <a:pt x="457295" y="64770"/>
                    </a:cubicBezTo>
                    <a:lnTo>
                      <a:pt x="303466" y="64770"/>
                    </a:lnTo>
                    <a:cubicBezTo>
                      <a:pt x="295465" y="64770"/>
                      <a:pt x="288417" y="59531"/>
                      <a:pt x="285940" y="52007"/>
                    </a:cubicBezTo>
                    <a:cubicBezTo>
                      <a:pt x="286321" y="49625"/>
                      <a:pt x="286036" y="47339"/>
                      <a:pt x="285178" y="45244"/>
                    </a:cubicBezTo>
                    <a:lnTo>
                      <a:pt x="285178" y="45244"/>
                    </a:lnTo>
                    <a:close/>
                    <a:moveTo>
                      <a:pt x="46387" y="70390"/>
                    </a:moveTo>
                    <a:cubicBezTo>
                      <a:pt x="36290" y="70390"/>
                      <a:pt x="28003" y="62198"/>
                      <a:pt x="28003" y="52007"/>
                    </a:cubicBezTo>
                    <a:cubicBezTo>
                      <a:pt x="28003" y="41910"/>
                      <a:pt x="36195" y="33623"/>
                      <a:pt x="46387" y="33623"/>
                    </a:cubicBezTo>
                    <a:lnTo>
                      <a:pt x="176498" y="33623"/>
                    </a:lnTo>
                    <a:cubicBezTo>
                      <a:pt x="186595" y="33623"/>
                      <a:pt x="194881" y="41815"/>
                      <a:pt x="194881" y="52007"/>
                    </a:cubicBezTo>
                    <a:cubicBezTo>
                      <a:pt x="194881" y="62103"/>
                      <a:pt x="186690" y="70390"/>
                      <a:pt x="176498" y="70390"/>
                    </a:cubicBezTo>
                    <a:lnTo>
                      <a:pt x="46387" y="70390"/>
                    </a:lnTo>
                    <a:lnTo>
                      <a:pt x="46387" y="7039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37" name="Google Shape;337;p30"/>
            <p:cNvSpPr/>
            <p:nvPr/>
          </p:nvSpPr>
          <p:spPr>
            <a:xfrm>
              <a:off x="7274079" y="2619184"/>
              <a:ext cx="545754" cy="1578825"/>
            </a:xfrm>
            <a:custGeom>
              <a:avLst/>
              <a:gdLst/>
              <a:ahLst/>
              <a:cxnLst/>
              <a:rect l="l" t="t" r="r" b="b"/>
              <a:pathLst>
                <a:path w="545754" h="1578825" extrusionOk="0">
                  <a:moveTo>
                    <a:pt x="26356" y="0"/>
                  </a:moveTo>
                  <a:cubicBezTo>
                    <a:pt x="26356" y="0"/>
                    <a:pt x="-18506" y="308515"/>
                    <a:pt x="8830" y="743045"/>
                  </a:cubicBezTo>
                  <a:cubicBezTo>
                    <a:pt x="36167" y="1177576"/>
                    <a:pt x="93031" y="1575721"/>
                    <a:pt x="93031" y="1575721"/>
                  </a:cubicBezTo>
                  <a:cubicBezTo>
                    <a:pt x="93031" y="1575721"/>
                    <a:pt x="377448" y="1614392"/>
                    <a:pt x="545755" y="1418749"/>
                  </a:cubicBezTo>
                  <a:cubicBezTo>
                    <a:pt x="545755" y="1418749"/>
                    <a:pt x="324298" y="347377"/>
                    <a:pt x="325918" y="328422"/>
                  </a:cubicBezTo>
                  <a:cubicBezTo>
                    <a:pt x="327537" y="309467"/>
                    <a:pt x="293818" y="138208"/>
                    <a:pt x="260862" y="93440"/>
                  </a:cubicBezTo>
                  <a:cubicBezTo>
                    <a:pt x="227810" y="48578"/>
                    <a:pt x="152182" y="21050"/>
                    <a:pt x="26356" y="0"/>
                  </a:cubicBezTo>
                  <a:close/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30"/>
            <p:cNvSpPr/>
            <p:nvPr/>
          </p:nvSpPr>
          <p:spPr>
            <a:xfrm>
              <a:off x="7493317" y="2676620"/>
              <a:ext cx="478605" cy="1138713"/>
            </a:xfrm>
            <a:custGeom>
              <a:avLst/>
              <a:gdLst/>
              <a:ahLst/>
              <a:cxnLst/>
              <a:rect l="l" t="t" r="r" b="b"/>
              <a:pathLst>
                <a:path w="478605" h="1138713" extrusionOk="0">
                  <a:moveTo>
                    <a:pt x="0" y="0"/>
                  </a:moveTo>
                  <a:cubicBezTo>
                    <a:pt x="0" y="0"/>
                    <a:pt x="288798" y="119539"/>
                    <a:pt x="411004" y="409099"/>
                  </a:cubicBezTo>
                  <a:cubicBezTo>
                    <a:pt x="533209" y="698659"/>
                    <a:pt x="489871" y="1018508"/>
                    <a:pt x="279844" y="1138714"/>
                  </a:cubicBezTo>
                  <a:lnTo>
                    <a:pt x="209836" y="881539"/>
                  </a:lnTo>
                  <a:cubicBezTo>
                    <a:pt x="209836" y="881539"/>
                    <a:pt x="241649" y="782098"/>
                    <a:pt x="203644" y="645128"/>
                  </a:cubicBezTo>
                  <a:cubicBezTo>
                    <a:pt x="165640" y="508159"/>
                    <a:pt x="71818" y="400145"/>
                    <a:pt x="0" y="378809"/>
                  </a:cubicBezTo>
                </a:path>
              </a:pathLst>
            </a:custGeom>
            <a:solidFill>
              <a:schemeClr val="dk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30"/>
            <p:cNvSpPr/>
            <p:nvPr/>
          </p:nvSpPr>
          <p:spPr>
            <a:xfrm>
              <a:off x="6417849" y="3271646"/>
              <a:ext cx="126777" cy="71342"/>
            </a:xfrm>
            <a:custGeom>
              <a:avLst/>
              <a:gdLst/>
              <a:ahLst/>
              <a:cxnLst/>
              <a:rect l="l" t="t" r="r" b="b"/>
              <a:pathLst>
                <a:path w="126777" h="71342" extrusionOk="0">
                  <a:moveTo>
                    <a:pt x="0" y="71342"/>
                  </a:moveTo>
                  <a:cubicBezTo>
                    <a:pt x="0" y="71342"/>
                    <a:pt x="77153" y="58579"/>
                    <a:pt x="126778" y="0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40" name="Google Shape;340;p30"/>
            <p:cNvGrpSpPr/>
            <p:nvPr/>
          </p:nvGrpSpPr>
          <p:grpSpPr>
            <a:xfrm>
              <a:off x="7652410" y="3658838"/>
              <a:ext cx="171663" cy="238315"/>
              <a:chOff x="7652410" y="3658838"/>
              <a:chExt cx="171663" cy="238315"/>
            </a:xfrm>
          </p:grpSpPr>
          <p:sp>
            <p:nvSpPr>
              <p:cNvPr id="341" name="Google Shape;341;p30"/>
              <p:cNvSpPr/>
              <p:nvPr/>
            </p:nvSpPr>
            <p:spPr>
              <a:xfrm>
                <a:off x="7657231" y="3663600"/>
                <a:ext cx="162058" cy="228790"/>
              </a:xfrm>
              <a:custGeom>
                <a:avLst/>
                <a:gdLst/>
                <a:ahLst/>
                <a:cxnLst/>
                <a:rect l="l" t="t" r="r" b="b"/>
                <a:pathLst>
                  <a:path w="162058" h="228790" extrusionOk="0">
                    <a:moveTo>
                      <a:pt x="40397" y="228790"/>
                    </a:moveTo>
                    <a:cubicBezTo>
                      <a:pt x="25443" y="228790"/>
                      <a:pt x="13442" y="221932"/>
                      <a:pt x="6488" y="209645"/>
                    </a:cubicBezTo>
                    <a:cubicBezTo>
                      <a:pt x="-6466" y="186309"/>
                      <a:pt x="297" y="146685"/>
                      <a:pt x="23919" y="108680"/>
                    </a:cubicBezTo>
                    <a:cubicBezTo>
                      <a:pt x="67067" y="39053"/>
                      <a:pt x="115168" y="2477"/>
                      <a:pt x="117169" y="953"/>
                    </a:cubicBezTo>
                    <a:cubicBezTo>
                      <a:pt x="118026" y="286"/>
                      <a:pt x="118978" y="0"/>
                      <a:pt x="120026" y="0"/>
                    </a:cubicBezTo>
                    <a:cubicBezTo>
                      <a:pt x="120788" y="0"/>
                      <a:pt x="121645" y="190"/>
                      <a:pt x="122408" y="571"/>
                    </a:cubicBezTo>
                    <a:cubicBezTo>
                      <a:pt x="123741" y="1333"/>
                      <a:pt x="154888" y="19526"/>
                      <a:pt x="161365" y="73628"/>
                    </a:cubicBezTo>
                    <a:cubicBezTo>
                      <a:pt x="167461" y="124587"/>
                      <a:pt x="133171" y="196215"/>
                      <a:pt x="67258" y="222885"/>
                    </a:cubicBezTo>
                    <a:cubicBezTo>
                      <a:pt x="57542" y="226886"/>
                      <a:pt x="48589" y="228790"/>
                      <a:pt x="40397" y="228790"/>
                    </a:cubicBezTo>
                    <a:close/>
                  </a:path>
                </a:pathLst>
              </a:custGeom>
              <a:solidFill>
                <a:srgbClr val="CFB9A7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" name="Google Shape;342;p30"/>
              <p:cNvSpPr/>
              <p:nvPr/>
            </p:nvSpPr>
            <p:spPr>
              <a:xfrm>
                <a:off x="7652410" y="3658838"/>
                <a:ext cx="171663" cy="238315"/>
              </a:xfrm>
              <a:custGeom>
                <a:avLst/>
                <a:gdLst/>
                <a:ahLst/>
                <a:cxnLst/>
                <a:rect l="l" t="t" r="r" b="b"/>
                <a:pathLst>
                  <a:path w="171663" h="238315" extrusionOk="0">
                    <a:moveTo>
                      <a:pt x="124847" y="9525"/>
                    </a:moveTo>
                    <a:cubicBezTo>
                      <a:pt x="124847" y="9525"/>
                      <a:pt x="155136" y="26670"/>
                      <a:pt x="161423" y="78962"/>
                    </a:cubicBezTo>
                    <a:cubicBezTo>
                      <a:pt x="167614" y="131254"/>
                      <a:pt x="131228" y="198501"/>
                      <a:pt x="70269" y="223266"/>
                    </a:cubicBezTo>
                    <a:cubicBezTo>
                      <a:pt x="60934" y="227076"/>
                      <a:pt x="52647" y="228790"/>
                      <a:pt x="45313" y="228790"/>
                    </a:cubicBezTo>
                    <a:cubicBezTo>
                      <a:pt x="4736" y="228790"/>
                      <a:pt x="-3741" y="174974"/>
                      <a:pt x="32835" y="115919"/>
                    </a:cubicBezTo>
                    <a:cubicBezTo>
                      <a:pt x="75984" y="46196"/>
                      <a:pt x="124847" y="9525"/>
                      <a:pt x="124847" y="9525"/>
                    </a:cubicBezTo>
                    <a:moveTo>
                      <a:pt x="124847" y="0"/>
                    </a:moveTo>
                    <a:cubicBezTo>
                      <a:pt x="122846" y="0"/>
                      <a:pt x="120846" y="667"/>
                      <a:pt x="119132" y="1905"/>
                    </a:cubicBezTo>
                    <a:cubicBezTo>
                      <a:pt x="117036" y="3429"/>
                      <a:pt x="68363" y="40481"/>
                      <a:pt x="24739" y="110871"/>
                    </a:cubicBezTo>
                    <a:cubicBezTo>
                      <a:pt x="-121" y="150971"/>
                      <a:pt x="-6789" y="191453"/>
                      <a:pt x="7213" y="216694"/>
                    </a:cubicBezTo>
                    <a:cubicBezTo>
                      <a:pt x="15024" y="230696"/>
                      <a:pt x="28454" y="238315"/>
                      <a:pt x="45313" y="238315"/>
                    </a:cubicBezTo>
                    <a:cubicBezTo>
                      <a:pt x="54076" y="238315"/>
                      <a:pt x="63696" y="236220"/>
                      <a:pt x="73888" y="232124"/>
                    </a:cubicBezTo>
                    <a:cubicBezTo>
                      <a:pt x="141896" y="204502"/>
                      <a:pt x="177234" y="130588"/>
                      <a:pt x="170948" y="77819"/>
                    </a:cubicBezTo>
                    <a:cubicBezTo>
                      <a:pt x="164280" y="21336"/>
                      <a:pt x="131038" y="2000"/>
                      <a:pt x="129609" y="1238"/>
                    </a:cubicBezTo>
                    <a:cubicBezTo>
                      <a:pt x="128085" y="381"/>
                      <a:pt x="126466" y="0"/>
                      <a:pt x="124847" y="0"/>
                    </a:cubicBezTo>
                    <a:lnTo>
                      <a:pt x="124847" y="0"/>
                    </a:lnTo>
                    <a:close/>
                  </a:path>
                </a:pathLst>
              </a:custGeom>
              <a:solidFill>
                <a:srgbClr val="10161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3" name="Google Shape;343;p30"/>
            <p:cNvGrpSpPr/>
            <p:nvPr/>
          </p:nvGrpSpPr>
          <p:grpSpPr>
            <a:xfrm>
              <a:off x="7595543" y="3579875"/>
              <a:ext cx="203431" cy="244887"/>
              <a:chOff x="7595543" y="3579875"/>
              <a:chExt cx="203431" cy="244887"/>
            </a:xfrm>
          </p:grpSpPr>
          <p:sp>
            <p:nvSpPr>
              <p:cNvPr id="344" name="Google Shape;344;p30"/>
              <p:cNvSpPr/>
              <p:nvPr/>
            </p:nvSpPr>
            <p:spPr>
              <a:xfrm>
                <a:off x="7600213" y="3584733"/>
                <a:ext cx="193904" cy="235362"/>
              </a:xfrm>
              <a:custGeom>
                <a:avLst/>
                <a:gdLst/>
                <a:ahLst/>
                <a:cxnLst/>
                <a:rect l="l" t="t" r="r" b="b"/>
                <a:pathLst>
                  <a:path w="193904" h="235362" extrusionOk="0">
                    <a:moveTo>
                      <a:pt x="47219" y="235363"/>
                    </a:moveTo>
                    <a:cubicBezTo>
                      <a:pt x="27692" y="235363"/>
                      <a:pt x="12262" y="227457"/>
                      <a:pt x="4928" y="213646"/>
                    </a:cubicBezTo>
                    <a:cubicBezTo>
                      <a:pt x="-2787" y="199072"/>
                      <a:pt x="-5264" y="171736"/>
                      <a:pt x="26835" y="124111"/>
                    </a:cubicBezTo>
                    <a:cubicBezTo>
                      <a:pt x="92748" y="26479"/>
                      <a:pt x="149803" y="1429"/>
                      <a:pt x="152280" y="381"/>
                    </a:cubicBezTo>
                    <a:cubicBezTo>
                      <a:pt x="152851" y="95"/>
                      <a:pt x="153518" y="0"/>
                      <a:pt x="154184" y="0"/>
                    </a:cubicBezTo>
                    <a:cubicBezTo>
                      <a:pt x="154661" y="0"/>
                      <a:pt x="155232" y="95"/>
                      <a:pt x="155708" y="286"/>
                    </a:cubicBezTo>
                    <a:cubicBezTo>
                      <a:pt x="157233" y="762"/>
                      <a:pt x="193999" y="13621"/>
                      <a:pt x="193904" y="69247"/>
                    </a:cubicBezTo>
                    <a:cubicBezTo>
                      <a:pt x="193808" y="124873"/>
                      <a:pt x="156566" y="183928"/>
                      <a:pt x="98940" y="219551"/>
                    </a:cubicBezTo>
                    <a:cubicBezTo>
                      <a:pt x="82271" y="229648"/>
                      <a:pt x="63888" y="235363"/>
                      <a:pt x="47219" y="235363"/>
                    </a:cubicBezTo>
                    <a:close/>
                  </a:path>
                </a:pathLst>
              </a:custGeom>
              <a:solidFill>
                <a:srgbClr val="CFB9A7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" name="Google Shape;345;p30"/>
              <p:cNvSpPr/>
              <p:nvPr/>
            </p:nvSpPr>
            <p:spPr>
              <a:xfrm>
                <a:off x="7595543" y="3579875"/>
                <a:ext cx="203431" cy="244887"/>
              </a:xfrm>
              <a:custGeom>
                <a:avLst/>
                <a:gdLst/>
                <a:ahLst/>
                <a:cxnLst/>
                <a:rect l="l" t="t" r="r" b="b"/>
                <a:pathLst>
                  <a:path w="203431" h="244887" extrusionOk="0">
                    <a:moveTo>
                      <a:pt x="158854" y="9525"/>
                    </a:moveTo>
                    <a:cubicBezTo>
                      <a:pt x="158854" y="9525"/>
                      <a:pt x="193906" y="21050"/>
                      <a:pt x="193811" y="73914"/>
                    </a:cubicBezTo>
                    <a:cubicBezTo>
                      <a:pt x="193716" y="126683"/>
                      <a:pt x="159140" y="184213"/>
                      <a:pt x="101038" y="220123"/>
                    </a:cubicBezTo>
                    <a:cubicBezTo>
                      <a:pt x="84750" y="230219"/>
                      <a:pt x="67224" y="235363"/>
                      <a:pt x="51889" y="235363"/>
                    </a:cubicBezTo>
                    <a:cubicBezTo>
                      <a:pt x="12741" y="235363"/>
                      <a:pt x="-11929" y="201739"/>
                      <a:pt x="35506" y="131540"/>
                    </a:cubicBezTo>
                    <a:cubicBezTo>
                      <a:pt x="101419" y="34004"/>
                      <a:pt x="158854" y="9525"/>
                      <a:pt x="158854" y="9525"/>
                    </a:cubicBezTo>
                    <a:moveTo>
                      <a:pt x="158854" y="0"/>
                    </a:moveTo>
                    <a:cubicBezTo>
                      <a:pt x="157616" y="0"/>
                      <a:pt x="156283" y="286"/>
                      <a:pt x="155140" y="762"/>
                    </a:cubicBezTo>
                    <a:cubicBezTo>
                      <a:pt x="152663" y="1810"/>
                      <a:pt x="94370" y="27432"/>
                      <a:pt x="27695" y="126206"/>
                    </a:cubicBezTo>
                    <a:cubicBezTo>
                      <a:pt x="-5833" y="175736"/>
                      <a:pt x="-2880" y="204978"/>
                      <a:pt x="5502" y="220694"/>
                    </a:cubicBezTo>
                    <a:cubicBezTo>
                      <a:pt x="13693" y="236125"/>
                      <a:pt x="30648" y="244888"/>
                      <a:pt x="51984" y="244888"/>
                    </a:cubicBezTo>
                    <a:cubicBezTo>
                      <a:pt x="69510" y="244888"/>
                      <a:pt x="88750" y="238982"/>
                      <a:pt x="106181" y="228219"/>
                    </a:cubicBezTo>
                    <a:cubicBezTo>
                      <a:pt x="165141" y="191738"/>
                      <a:pt x="203336" y="131159"/>
                      <a:pt x="203431" y="73914"/>
                    </a:cubicBezTo>
                    <a:cubicBezTo>
                      <a:pt x="203527" y="14859"/>
                      <a:pt x="163617" y="1048"/>
                      <a:pt x="161998" y="476"/>
                    </a:cubicBezTo>
                    <a:cubicBezTo>
                      <a:pt x="160855" y="190"/>
                      <a:pt x="159902" y="0"/>
                      <a:pt x="158854" y="0"/>
                    </a:cubicBezTo>
                    <a:lnTo>
                      <a:pt x="158854" y="0"/>
                    </a:lnTo>
                    <a:close/>
                  </a:path>
                </a:pathLst>
              </a:custGeom>
              <a:solidFill>
                <a:srgbClr val="10161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6" name="Google Shape;346;p30"/>
            <p:cNvGrpSpPr/>
            <p:nvPr/>
          </p:nvGrpSpPr>
          <p:grpSpPr>
            <a:xfrm>
              <a:off x="7542366" y="3517963"/>
              <a:ext cx="236116" cy="227266"/>
              <a:chOff x="7542366" y="3517963"/>
              <a:chExt cx="236116" cy="227266"/>
            </a:xfrm>
          </p:grpSpPr>
          <p:sp>
            <p:nvSpPr>
              <p:cNvPr id="347" name="Google Shape;347;p30"/>
              <p:cNvSpPr/>
              <p:nvPr/>
            </p:nvSpPr>
            <p:spPr>
              <a:xfrm>
                <a:off x="7547025" y="3522725"/>
                <a:ext cx="226413" cy="217741"/>
              </a:xfrm>
              <a:custGeom>
                <a:avLst/>
                <a:gdLst/>
                <a:ahLst/>
                <a:cxnLst/>
                <a:rect l="l" t="t" r="r" b="b"/>
                <a:pathLst>
                  <a:path w="226413" h="217741" extrusionOk="0">
                    <a:moveTo>
                      <a:pt x="47733" y="217742"/>
                    </a:moveTo>
                    <a:cubicBezTo>
                      <a:pt x="33922" y="217742"/>
                      <a:pt x="23254" y="212503"/>
                      <a:pt x="16015" y="202216"/>
                    </a:cubicBezTo>
                    <a:cubicBezTo>
                      <a:pt x="12871" y="200120"/>
                      <a:pt x="3727" y="192881"/>
                      <a:pt x="870" y="178308"/>
                    </a:cubicBezTo>
                    <a:cubicBezTo>
                      <a:pt x="-3226" y="157448"/>
                      <a:pt x="7156" y="131445"/>
                      <a:pt x="31731" y="101060"/>
                    </a:cubicBezTo>
                    <a:cubicBezTo>
                      <a:pt x="82975" y="37814"/>
                      <a:pt x="149841" y="0"/>
                      <a:pt x="184893" y="0"/>
                    </a:cubicBezTo>
                    <a:cubicBezTo>
                      <a:pt x="191560" y="0"/>
                      <a:pt x="197275" y="1238"/>
                      <a:pt x="201847" y="3810"/>
                    </a:cubicBezTo>
                    <a:cubicBezTo>
                      <a:pt x="214706" y="10954"/>
                      <a:pt x="223183" y="23336"/>
                      <a:pt x="225660" y="38576"/>
                    </a:cubicBezTo>
                    <a:cubicBezTo>
                      <a:pt x="229946" y="64865"/>
                      <a:pt x="215849" y="97250"/>
                      <a:pt x="186036" y="129540"/>
                    </a:cubicBezTo>
                    <a:cubicBezTo>
                      <a:pt x="145745" y="173450"/>
                      <a:pt x="87262" y="217742"/>
                      <a:pt x="47733" y="217742"/>
                    </a:cubicBezTo>
                    <a:close/>
                  </a:path>
                </a:pathLst>
              </a:custGeom>
              <a:solidFill>
                <a:srgbClr val="CFB9A7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" name="Google Shape;348;p30"/>
              <p:cNvSpPr/>
              <p:nvPr/>
            </p:nvSpPr>
            <p:spPr>
              <a:xfrm>
                <a:off x="7542366" y="3517963"/>
                <a:ext cx="236116" cy="227266"/>
              </a:xfrm>
              <a:custGeom>
                <a:avLst/>
                <a:gdLst/>
                <a:ahLst/>
                <a:cxnLst/>
                <a:rect l="l" t="t" r="r" b="b"/>
                <a:pathLst>
                  <a:path w="236116" h="227266" extrusionOk="0">
                    <a:moveTo>
                      <a:pt x="189648" y="9525"/>
                    </a:moveTo>
                    <a:cubicBezTo>
                      <a:pt x="195458" y="9525"/>
                      <a:pt x="200411" y="10573"/>
                      <a:pt x="204316" y="12763"/>
                    </a:cubicBezTo>
                    <a:cubicBezTo>
                      <a:pt x="231748" y="28004"/>
                      <a:pt x="241368" y="72485"/>
                      <a:pt x="187361" y="131159"/>
                    </a:cubicBezTo>
                    <a:cubicBezTo>
                      <a:pt x="146404" y="175641"/>
                      <a:pt x="89444" y="217742"/>
                      <a:pt x="52392" y="217742"/>
                    </a:cubicBezTo>
                    <a:cubicBezTo>
                      <a:pt x="40581" y="217742"/>
                      <a:pt x="30675" y="213455"/>
                      <a:pt x="24103" y="203549"/>
                    </a:cubicBezTo>
                    <a:cubicBezTo>
                      <a:pt x="24103" y="203549"/>
                      <a:pt x="-17712" y="180404"/>
                      <a:pt x="40200" y="108871"/>
                    </a:cubicBezTo>
                    <a:cubicBezTo>
                      <a:pt x="89730" y="47530"/>
                      <a:pt x="154786" y="9525"/>
                      <a:pt x="189648" y="9525"/>
                    </a:cubicBezTo>
                    <a:moveTo>
                      <a:pt x="189648" y="0"/>
                    </a:moveTo>
                    <a:cubicBezTo>
                      <a:pt x="189648" y="0"/>
                      <a:pt x="189648" y="0"/>
                      <a:pt x="189648" y="0"/>
                    </a:cubicBezTo>
                    <a:cubicBezTo>
                      <a:pt x="147642" y="0"/>
                      <a:pt x="80205" y="44196"/>
                      <a:pt x="32771" y="102870"/>
                    </a:cubicBezTo>
                    <a:cubicBezTo>
                      <a:pt x="7244" y="134398"/>
                      <a:pt x="-3424" y="161639"/>
                      <a:pt x="957" y="184023"/>
                    </a:cubicBezTo>
                    <a:cubicBezTo>
                      <a:pt x="3910" y="199358"/>
                      <a:pt x="13149" y="207454"/>
                      <a:pt x="17435" y="210503"/>
                    </a:cubicBezTo>
                    <a:cubicBezTo>
                      <a:pt x="25532" y="221456"/>
                      <a:pt x="37628" y="227267"/>
                      <a:pt x="52487" y="227267"/>
                    </a:cubicBezTo>
                    <a:cubicBezTo>
                      <a:pt x="93540" y="227267"/>
                      <a:pt x="153357" y="182213"/>
                      <a:pt x="194505" y="137541"/>
                    </a:cubicBezTo>
                    <a:cubicBezTo>
                      <a:pt x="233939" y="94679"/>
                      <a:pt x="238511" y="62294"/>
                      <a:pt x="235272" y="42577"/>
                    </a:cubicBezTo>
                    <a:cubicBezTo>
                      <a:pt x="232605" y="25813"/>
                      <a:pt x="223271" y="12287"/>
                      <a:pt x="209078" y="4381"/>
                    </a:cubicBezTo>
                    <a:cubicBezTo>
                      <a:pt x="203649" y="1524"/>
                      <a:pt x="197172" y="0"/>
                      <a:pt x="189648" y="0"/>
                    </a:cubicBezTo>
                    <a:lnTo>
                      <a:pt x="189648" y="0"/>
                    </a:lnTo>
                    <a:close/>
                  </a:path>
                </a:pathLst>
              </a:custGeom>
              <a:solidFill>
                <a:srgbClr val="10161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49" name="Google Shape;349;p30"/>
            <p:cNvSpPr/>
            <p:nvPr/>
          </p:nvSpPr>
          <p:spPr>
            <a:xfrm>
              <a:off x="7371588" y="3631787"/>
              <a:ext cx="60579" cy="60579"/>
            </a:xfrm>
            <a:custGeom>
              <a:avLst/>
              <a:gdLst/>
              <a:ahLst/>
              <a:cxnLst/>
              <a:rect l="l" t="t" r="r" b="b"/>
              <a:pathLst>
                <a:path w="60579" h="60579" extrusionOk="0">
                  <a:moveTo>
                    <a:pt x="60579" y="30290"/>
                  </a:moveTo>
                  <a:cubicBezTo>
                    <a:pt x="60579" y="47018"/>
                    <a:pt x="47018" y="60579"/>
                    <a:pt x="30290" y="60579"/>
                  </a:cubicBezTo>
                  <a:cubicBezTo>
                    <a:pt x="13561" y="60579"/>
                    <a:pt x="0" y="47018"/>
                    <a:pt x="0" y="30290"/>
                  </a:cubicBezTo>
                  <a:cubicBezTo>
                    <a:pt x="0" y="13561"/>
                    <a:pt x="13561" y="0"/>
                    <a:pt x="30290" y="0"/>
                  </a:cubicBezTo>
                  <a:cubicBezTo>
                    <a:pt x="47018" y="0"/>
                    <a:pt x="60579" y="13561"/>
                    <a:pt x="60579" y="30290"/>
                  </a:cubicBezTo>
                  <a:close/>
                </a:path>
              </a:pathLst>
            </a:custGeom>
            <a:solidFill>
              <a:schemeClr val="l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30"/>
            <p:cNvSpPr/>
            <p:nvPr/>
          </p:nvSpPr>
          <p:spPr>
            <a:xfrm>
              <a:off x="7397686" y="3829907"/>
              <a:ext cx="60578" cy="60579"/>
            </a:xfrm>
            <a:custGeom>
              <a:avLst/>
              <a:gdLst/>
              <a:ahLst/>
              <a:cxnLst/>
              <a:rect l="l" t="t" r="r" b="b"/>
              <a:pathLst>
                <a:path w="60578" h="60579" extrusionOk="0">
                  <a:moveTo>
                    <a:pt x="60579" y="30289"/>
                  </a:moveTo>
                  <a:cubicBezTo>
                    <a:pt x="60579" y="47054"/>
                    <a:pt x="46958" y="60579"/>
                    <a:pt x="30289" y="60579"/>
                  </a:cubicBezTo>
                  <a:cubicBezTo>
                    <a:pt x="13525" y="60579"/>
                    <a:pt x="0" y="46958"/>
                    <a:pt x="0" y="30289"/>
                  </a:cubicBezTo>
                  <a:cubicBezTo>
                    <a:pt x="0" y="13526"/>
                    <a:pt x="13621" y="0"/>
                    <a:pt x="30289" y="0"/>
                  </a:cubicBezTo>
                  <a:cubicBezTo>
                    <a:pt x="46958" y="0"/>
                    <a:pt x="60579" y="13621"/>
                    <a:pt x="60579" y="30289"/>
                  </a:cubicBezTo>
                  <a:close/>
                </a:path>
              </a:pathLst>
            </a:custGeom>
            <a:solidFill>
              <a:schemeClr val="l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30"/>
            <p:cNvSpPr/>
            <p:nvPr/>
          </p:nvSpPr>
          <p:spPr>
            <a:xfrm>
              <a:off x="7421594" y="4032313"/>
              <a:ext cx="60579" cy="60579"/>
            </a:xfrm>
            <a:custGeom>
              <a:avLst/>
              <a:gdLst/>
              <a:ahLst/>
              <a:cxnLst/>
              <a:rect l="l" t="t" r="r" b="b"/>
              <a:pathLst>
                <a:path w="60579" h="60579" extrusionOk="0">
                  <a:moveTo>
                    <a:pt x="60579" y="30289"/>
                  </a:moveTo>
                  <a:cubicBezTo>
                    <a:pt x="60579" y="47018"/>
                    <a:pt x="47018" y="60579"/>
                    <a:pt x="30290" y="60579"/>
                  </a:cubicBezTo>
                  <a:cubicBezTo>
                    <a:pt x="13561" y="60579"/>
                    <a:pt x="0" y="47018"/>
                    <a:pt x="0" y="30289"/>
                  </a:cubicBezTo>
                  <a:cubicBezTo>
                    <a:pt x="0" y="13561"/>
                    <a:pt x="13561" y="0"/>
                    <a:pt x="30290" y="0"/>
                  </a:cubicBezTo>
                  <a:cubicBezTo>
                    <a:pt x="47018" y="0"/>
                    <a:pt x="60579" y="13561"/>
                    <a:pt x="60579" y="30289"/>
                  </a:cubicBezTo>
                  <a:close/>
                </a:path>
              </a:pathLst>
            </a:custGeom>
            <a:solidFill>
              <a:schemeClr val="l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30"/>
            <p:cNvSpPr/>
            <p:nvPr/>
          </p:nvSpPr>
          <p:spPr>
            <a:xfrm>
              <a:off x="6740780" y="2483522"/>
              <a:ext cx="353990" cy="193039"/>
            </a:xfrm>
            <a:custGeom>
              <a:avLst/>
              <a:gdLst/>
              <a:ahLst/>
              <a:cxnLst/>
              <a:rect l="l" t="t" r="r" b="b"/>
              <a:pathLst>
                <a:path w="353990" h="193039" extrusionOk="0">
                  <a:moveTo>
                    <a:pt x="443" y="117184"/>
                  </a:moveTo>
                  <a:cubicBezTo>
                    <a:pt x="443" y="117184"/>
                    <a:pt x="-224" y="211862"/>
                    <a:pt x="175322" y="189669"/>
                  </a:cubicBezTo>
                  <a:cubicBezTo>
                    <a:pt x="350867" y="167476"/>
                    <a:pt x="362202" y="72226"/>
                    <a:pt x="350867" y="48318"/>
                  </a:cubicBezTo>
                  <a:cubicBezTo>
                    <a:pt x="339437" y="24315"/>
                    <a:pt x="319721" y="-7403"/>
                    <a:pt x="266952" y="1550"/>
                  </a:cubicBezTo>
                  <a:cubicBezTo>
                    <a:pt x="214279" y="10504"/>
                    <a:pt x="218470" y="48318"/>
                    <a:pt x="163320" y="56700"/>
                  </a:cubicBezTo>
                  <a:cubicBezTo>
                    <a:pt x="108170" y="65082"/>
                    <a:pt x="89025" y="35745"/>
                    <a:pt x="45877" y="51271"/>
                  </a:cubicBezTo>
                  <a:cubicBezTo>
                    <a:pt x="2824" y="66892"/>
                    <a:pt x="-1748" y="104325"/>
                    <a:pt x="443" y="117184"/>
                  </a:cubicBezTo>
                  <a:close/>
                </a:path>
              </a:pathLst>
            </a:custGeom>
            <a:solidFill>
              <a:schemeClr val="l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30"/>
            <p:cNvSpPr/>
            <p:nvPr/>
          </p:nvSpPr>
          <p:spPr>
            <a:xfrm>
              <a:off x="6800641" y="2531935"/>
              <a:ext cx="13066" cy="137731"/>
            </a:xfrm>
            <a:custGeom>
              <a:avLst/>
              <a:gdLst/>
              <a:ahLst/>
              <a:cxnLst/>
              <a:rect l="l" t="t" r="r" b="b"/>
              <a:pathLst>
                <a:path w="13066" h="137731" extrusionOk="0">
                  <a:moveTo>
                    <a:pt x="13067" y="0"/>
                  </a:moveTo>
                  <a:cubicBezTo>
                    <a:pt x="13067" y="0"/>
                    <a:pt x="-12841" y="84391"/>
                    <a:pt x="8304" y="137731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30"/>
            <p:cNvSpPr/>
            <p:nvPr/>
          </p:nvSpPr>
          <p:spPr>
            <a:xfrm>
              <a:off x="6860606" y="2539555"/>
              <a:ext cx="18443" cy="136779"/>
            </a:xfrm>
            <a:custGeom>
              <a:avLst/>
              <a:gdLst/>
              <a:ahLst/>
              <a:cxnLst/>
              <a:rect l="l" t="t" r="r" b="b"/>
              <a:pathLst>
                <a:path w="18443" h="136779" extrusionOk="0">
                  <a:moveTo>
                    <a:pt x="632" y="0"/>
                  </a:moveTo>
                  <a:cubicBezTo>
                    <a:pt x="632" y="0"/>
                    <a:pt x="-5178" y="95060"/>
                    <a:pt x="18443" y="136779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30"/>
            <p:cNvSpPr/>
            <p:nvPr/>
          </p:nvSpPr>
          <p:spPr>
            <a:xfrm>
              <a:off x="6932961" y="2533269"/>
              <a:ext cx="26515" cy="133159"/>
            </a:xfrm>
            <a:custGeom>
              <a:avLst/>
              <a:gdLst/>
              <a:ahLst/>
              <a:cxnLst/>
              <a:rect l="l" t="t" r="r" b="b"/>
              <a:pathLst>
                <a:path w="26515" h="133159" extrusionOk="0">
                  <a:moveTo>
                    <a:pt x="0" y="0"/>
                  </a:moveTo>
                  <a:cubicBezTo>
                    <a:pt x="0" y="0"/>
                    <a:pt x="38576" y="81534"/>
                    <a:pt x="22670" y="133159"/>
                  </a:cubicBezTo>
                </a:path>
              </a:pathLst>
            </a:custGeom>
            <a:solidFill>
              <a:srgbClr val="FFFFFF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30"/>
            <p:cNvSpPr/>
            <p:nvPr/>
          </p:nvSpPr>
          <p:spPr>
            <a:xfrm>
              <a:off x="6979729" y="2496597"/>
              <a:ext cx="54321" cy="140779"/>
            </a:xfrm>
            <a:custGeom>
              <a:avLst/>
              <a:gdLst/>
              <a:ahLst/>
              <a:cxnLst/>
              <a:rect l="l" t="t" r="r" b="b"/>
              <a:pathLst>
                <a:path w="54321" h="140779" extrusionOk="0">
                  <a:moveTo>
                    <a:pt x="0" y="0"/>
                  </a:moveTo>
                  <a:cubicBezTo>
                    <a:pt x="0" y="0"/>
                    <a:pt x="59817" y="75819"/>
                    <a:pt x="53912" y="140779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30"/>
            <p:cNvSpPr/>
            <p:nvPr/>
          </p:nvSpPr>
          <p:spPr>
            <a:xfrm>
              <a:off x="7021830" y="2483548"/>
              <a:ext cx="57923" cy="111728"/>
            </a:xfrm>
            <a:custGeom>
              <a:avLst/>
              <a:gdLst/>
              <a:ahLst/>
              <a:cxnLst/>
              <a:rect l="l" t="t" r="r" b="b"/>
              <a:pathLst>
                <a:path w="57923" h="111728" extrusionOk="0">
                  <a:moveTo>
                    <a:pt x="0" y="0"/>
                  </a:moveTo>
                  <a:cubicBezTo>
                    <a:pt x="0" y="0"/>
                    <a:pt x="58864" y="51340"/>
                    <a:pt x="57912" y="111728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30"/>
            <p:cNvSpPr/>
            <p:nvPr/>
          </p:nvSpPr>
          <p:spPr>
            <a:xfrm>
              <a:off x="6741317" y="2403009"/>
              <a:ext cx="151376" cy="93624"/>
            </a:xfrm>
            <a:custGeom>
              <a:avLst/>
              <a:gdLst/>
              <a:ahLst/>
              <a:cxnLst/>
              <a:rect l="l" t="t" r="r" b="b"/>
              <a:pathLst>
                <a:path w="151376" h="93624" extrusionOk="0">
                  <a:moveTo>
                    <a:pt x="81726" y="2815"/>
                  </a:moveTo>
                  <a:cubicBezTo>
                    <a:pt x="81726" y="2815"/>
                    <a:pt x="46674" y="-10616"/>
                    <a:pt x="13241" y="21198"/>
                  </a:cubicBezTo>
                  <a:cubicBezTo>
                    <a:pt x="-20191" y="52916"/>
                    <a:pt x="16575" y="92540"/>
                    <a:pt x="47531" y="93588"/>
                  </a:cubicBezTo>
                  <a:cubicBezTo>
                    <a:pt x="78487" y="94731"/>
                    <a:pt x="96299" y="68537"/>
                    <a:pt x="96299" y="68537"/>
                  </a:cubicBezTo>
                  <a:cubicBezTo>
                    <a:pt x="96299" y="68537"/>
                    <a:pt x="109634" y="85777"/>
                    <a:pt x="133066" y="77967"/>
                  </a:cubicBezTo>
                  <a:cubicBezTo>
                    <a:pt x="156497" y="70156"/>
                    <a:pt x="152592" y="47296"/>
                    <a:pt x="147544" y="41772"/>
                  </a:cubicBezTo>
                </a:path>
              </a:pathLst>
            </a:custGeom>
            <a:solidFill>
              <a:srgbClr val="CFB9A7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30"/>
            <p:cNvSpPr/>
            <p:nvPr/>
          </p:nvSpPr>
          <p:spPr>
            <a:xfrm>
              <a:off x="7220902" y="2357526"/>
              <a:ext cx="201285" cy="303856"/>
            </a:xfrm>
            <a:custGeom>
              <a:avLst/>
              <a:gdLst/>
              <a:ahLst/>
              <a:cxnLst/>
              <a:rect l="l" t="t" r="r" b="b"/>
              <a:pathLst>
                <a:path w="201285" h="303856" extrusionOk="0">
                  <a:moveTo>
                    <a:pt x="15907" y="141738"/>
                  </a:moveTo>
                  <a:cubicBezTo>
                    <a:pt x="15907" y="141738"/>
                    <a:pt x="16573" y="58108"/>
                    <a:pt x="79534" y="14103"/>
                  </a:cubicBezTo>
                  <a:cubicBezTo>
                    <a:pt x="142494" y="-29903"/>
                    <a:pt x="214313" y="34962"/>
                    <a:pt x="199263" y="127260"/>
                  </a:cubicBezTo>
                  <a:cubicBezTo>
                    <a:pt x="184213" y="219462"/>
                    <a:pt x="132969" y="284613"/>
                    <a:pt x="86296" y="299091"/>
                  </a:cubicBezTo>
                  <a:cubicBezTo>
                    <a:pt x="39624" y="313569"/>
                    <a:pt x="9144" y="293185"/>
                    <a:pt x="0" y="263182"/>
                  </a:cubicBezTo>
                </a:path>
              </a:pathLst>
            </a:custGeom>
            <a:solidFill>
              <a:srgbClr val="CFB9A7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30"/>
            <p:cNvSpPr/>
            <p:nvPr/>
          </p:nvSpPr>
          <p:spPr>
            <a:xfrm>
              <a:off x="7263193" y="2405790"/>
              <a:ext cx="132683" cy="172536"/>
            </a:xfrm>
            <a:custGeom>
              <a:avLst/>
              <a:gdLst/>
              <a:ahLst/>
              <a:cxnLst/>
              <a:rect l="l" t="t" r="r" b="b"/>
              <a:pathLst>
                <a:path w="132683" h="172536" extrusionOk="0">
                  <a:moveTo>
                    <a:pt x="132683" y="43849"/>
                  </a:moveTo>
                  <a:cubicBezTo>
                    <a:pt x="132683" y="43849"/>
                    <a:pt x="123920" y="1177"/>
                    <a:pt x="94393" y="34"/>
                  </a:cubicBezTo>
                  <a:cubicBezTo>
                    <a:pt x="64865" y="-1108"/>
                    <a:pt x="29337" y="26038"/>
                    <a:pt x="11430" y="102047"/>
                  </a:cubicBezTo>
                  <a:cubicBezTo>
                    <a:pt x="11430" y="102047"/>
                    <a:pt x="41148" y="96332"/>
                    <a:pt x="50578" y="116906"/>
                  </a:cubicBezTo>
                  <a:cubicBezTo>
                    <a:pt x="60007" y="137480"/>
                    <a:pt x="43720" y="183486"/>
                    <a:pt x="0" y="170151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30"/>
            <p:cNvSpPr/>
            <p:nvPr/>
          </p:nvSpPr>
          <p:spPr>
            <a:xfrm>
              <a:off x="7534846" y="3076765"/>
              <a:ext cx="142493" cy="314805"/>
            </a:xfrm>
            <a:custGeom>
              <a:avLst/>
              <a:gdLst/>
              <a:ahLst/>
              <a:cxnLst/>
              <a:rect l="l" t="t" r="r" b="b"/>
              <a:pathLst>
                <a:path w="142493" h="314805" extrusionOk="0">
                  <a:moveTo>
                    <a:pt x="0" y="0"/>
                  </a:moveTo>
                  <a:cubicBezTo>
                    <a:pt x="0" y="0"/>
                    <a:pt x="38386" y="275939"/>
                    <a:pt x="84772" y="306991"/>
                  </a:cubicBezTo>
                  <a:cubicBezTo>
                    <a:pt x="131159" y="338138"/>
                    <a:pt x="142494" y="266129"/>
                    <a:pt x="142494" y="266129"/>
                  </a:cubicBezTo>
                  <a:lnTo>
                    <a:pt x="115348" y="131731"/>
                  </a:lnTo>
                  <a:cubicBezTo>
                    <a:pt x="115253" y="131731"/>
                    <a:pt x="46958" y="19145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30"/>
            <p:cNvSpPr/>
            <p:nvPr/>
          </p:nvSpPr>
          <p:spPr>
            <a:xfrm>
              <a:off x="6075140" y="2970371"/>
              <a:ext cx="281273" cy="153073"/>
            </a:xfrm>
            <a:custGeom>
              <a:avLst/>
              <a:gdLst/>
              <a:ahLst/>
              <a:cxnLst/>
              <a:rect l="l" t="t" r="r" b="b"/>
              <a:pathLst>
                <a:path w="281273" h="153073" extrusionOk="0">
                  <a:moveTo>
                    <a:pt x="281273" y="0"/>
                  </a:moveTo>
                  <a:cubicBezTo>
                    <a:pt x="281273" y="0"/>
                    <a:pt x="152019" y="135922"/>
                    <a:pt x="0" y="137541"/>
                  </a:cubicBezTo>
                  <a:cubicBezTo>
                    <a:pt x="0" y="137541"/>
                    <a:pt x="96679" y="174498"/>
                    <a:pt x="215551" y="134398"/>
                  </a:cubicBezTo>
                  <a:cubicBezTo>
                    <a:pt x="215455" y="134398"/>
                    <a:pt x="251746" y="35052"/>
                    <a:pt x="281273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30"/>
            <p:cNvSpPr/>
            <p:nvPr/>
          </p:nvSpPr>
          <p:spPr>
            <a:xfrm>
              <a:off x="7343393" y="5340953"/>
              <a:ext cx="67246" cy="37909"/>
            </a:xfrm>
            <a:custGeom>
              <a:avLst/>
              <a:gdLst/>
              <a:ahLst/>
              <a:cxnLst/>
              <a:rect l="l" t="t" r="r" b="b"/>
              <a:pathLst>
                <a:path w="67246" h="37909" extrusionOk="0">
                  <a:moveTo>
                    <a:pt x="67246" y="37909"/>
                  </a:moveTo>
                  <a:cubicBezTo>
                    <a:pt x="67246" y="36290"/>
                    <a:pt x="47816" y="12573"/>
                    <a:pt x="0" y="0"/>
                  </a:cubicBezTo>
                </a:path>
              </a:pathLst>
            </a:custGeom>
            <a:solidFill>
              <a:srgbClr val="D9C8B9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3"/>
          <p:cNvSpPr/>
          <p:nvPr/>
        </p:nvSpPr>
        <p:spPr>
          <a:xfrm>
            <a:off x="985900" y="1330500"/>
            <a:ext cx="2895600" cy="289560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2CA895-BD4F-96E3-162B-133E8890B744}"/>
              </a:ext>
            </a:extLst>
          </p:cNvPr>
          <p:cNvSpPr txBox="1"/>
          <p:nvPr/>
        </p:nvSpPr>
        <p:spPr>
          <a:xfrm>
            <a:off x="208705" y="1545440"/>
            <a:ext cx="245829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d-ID" sz="1100" dirty="0">
                <a:latin typeface="Barlow" panose="00000500000000000000" pitchFamily="2" charset="0"/>
              </a:rPr>
              <a:t>1st Dionisius Damarta Yapenrui </a:t>
            </a:r>
            <a:endParaRPr lang="en-US" sz="1100" dirty="0">
              <a:latin typeface="Barlow" panose="00000500000000000000" pitchFamily="2" charset="0"/>
            </a:endParaRPr>
          </a:p>
          <a:p>
            <a:pPr algn="ctr"/>
            <a:r>
              <a:rPr lang="id-ID" sz="1100" dirty="0">
                <a:latin typeface="Barlow" panose="00000500000000000000" pitchFamily="2" charset="0"/>
              </a:rPr>
              <a:t>Dept. of Information Technology </a:t>
            </a:r>
            <a:endParaRPr lang="en-US" sz="1100" dirty="0">
              <a:latin typeface="Barlow" panose="00000500000000000000" pitchFamily="2" charset="0"/>
            </a:endParaRPr>
          </a:p>
          <a:p>
            <a:pPr algn="ctr"/>
            <a:r>
              <a:rPr lang="id-ID" sz="1100" dirty="0">
                <a:latin typeface="Barlow" panose="00000500000000000000" pitchFamily="2" charset="0"/>
              </a:rPr>
              <a:t>State Polytechnic of Malang </a:t>
            </a:r>
            <a:endParaRPr lang="en-US" sz="1100" dirty="0">
              <a:latin typeface="Barlow" panose="00000500000000000000" pitchFamily="2" charset="0"/>
            </a:endParaRPr>
          </a:p>
          <a:p>
            <a:pPr algn="ctr"/>
            <a:r>
              <a:rPr lang="id-ID" sz="1100" dirty="0">
                <a:latin typeface="Barlow" panose="00000500000000000000" pitchFamily="2" charset="0"/>
              </a:rPr>
              <a:t>Malang, Indonesia </a:t>
            </a:r>
            <a:endParaRPr lang="en-US" sz="1100" dirty="0">
              <a:latin typeface="Barlow" panose="00000500000000000000" pitchFamily="2" charset="0"/>
            </a:endParaRPr>
          </a:p>
          <a:p>
            <a:pPr algn="ctr"/>
            <a:r>
              <a:rPr lang="id-ID" sz="1100" dirty="0">
                <a:latin typeface="Barlow" panose="00000500000000000000" pitchFamily="2" charset="0"/>
                <a:hlinkClick r:id="rId3"/>
              </a:rPr>
              <a:t>1931710111@student.polinema.ac.id</a:t>
            </a:r>
            <a:r>
              <a:rPr lang="en-US" sz="1100" dirty="0">
                <a:latin typeface="Barlow" panose="00000500000000000000" pitchFamily="2" charset="0"/>
              </a:rPr>
              <a:t> </a:t>
            </a:r>
          </a:p>
          <a:p>
            <a:pPr algn="ctr"/>
            <a:endParaRPr lang="en-US" sz="1100" dirty="0">
              <a:latin typeface="Barlow" panose="00000500000000000000" pitchFamily="2" charset="0"/>
            </a:endParaRPr>
          </a:p>
          <a:p>
            <a:pPr algn="ctr"/>
            <a:endParaRPr lang="en-US" sz="1100" dirty="0">
              <a:latin typeface="Barlow" panose="00000500000000000000" pitchFamily="2" charset="0"/>
            </a:endParaRPr>
          </a:p>
          <a:p>
            <a:pPr algn="ctr"/>
            <a:r>
              <a:rPr lang="id-ID" sz="1100" dirty="0">
                <a:latin typeface="Barlow" panose="00000500000000000000" pitchFamily="2" charset="0"/>
              </a:rPr>
              <a:t>4th Indrazno Siradjuddin </a:t>
            </a:r>
            <a:endParaRPr lang="en-US" sz="1100" dirty="0">
              <a:latin typeface="Barlow" panose="00000500000000000000" pitchFamily="2" charset="0"/>
            </a:endParaRPr>
          </a:p>
          <a:p>
            <a:pPr algn="ctr"/>
            <a:r>
              <a:rPr lang="id-ID" sz="1100" dirty="0">
                <a:latin typeface="Barlow" panose="00000500000000000000" pitchFamily="2" charset="0"/>
              </a:rPr>
              <a:t>Dept. of Electrical Engineering </a:t>
            </a:r>
            <a:endParaRPr lang="en-US" sz="1100" dirty="0">
              <a:latin typeface="Barlow" panose="00000500000000000000" pitchFamily="2" charset="0"/>
            </a:endParaRPr>
          </a:p>
          <a:p>
            <a:pPr algn="ctr"/>
            <a:r>
              <a:rPr lang="id-ID" sz="1100" dirty="0">
                <a:latin typeface="Barlow" panose="00000500000000000000" pitchFamily="2" charset="0"/>
              </a:rPr>
              <a:t>State Polytechnic of Malang </a:t>
            </a:r>
            <a:endParaRPr lang="en-US" sz="1100" dirty="0">
              <a:latin typeface="Barlow" panose="00000500000000000000" pitchFamily="2" charset="0"/>
            </a:endParaRPr>
          </a:p>
          <a:p>
            <a:pPr algn="ctr"/>
            <a:r>
              <a:rPr lang="id-ID" sz="1100" dirty="0">
                <a:latin typeface="Barlow" panose="00000500000000000000" pitchFamily="2" charset="0"/>
              </a:rPr>
              <a:t>Malang, Indonesia </a:t>
            </a:r>
            <a:r>
              <a:rPr lang="id-ID" sz="1100" dirty="0">
                <a:latin typeface="Barlow" panose="00000500000000000000" pitchFamily="2" charset="0"/>
                <a:hlinkClick r:id="rId4"/>
              </a:rPr>
              <a:t>indrazno@polinema.ac.id</a:t>
            </a:r>
            <a:r>
              <a:rPr lang="en-US" sz="1100" dirty="0">
                <a:latin typeface="Barlow" panose="00000500000000000000" pitchFamily="2" charset="0"/>
              </a:rPr>
              <a:t> </a:t>
            </a:r>
            <a:endParaRPr lang="id-ID" sz="1100" dirty="0">
              <a:latin typeface="Barlow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EF813A-32DF-C197-3F5F-BDCB45BF7970}"/>
              </a:ext>
            </a:extLst>
          </p:cNvPr>
          <p:cNvSpPr txBox="1"/>
          <p:nvPr/>
        </p:nvSpPr>
        <p:spPr>
          <a:xfrm>
            <a:off x="2716151" y="1545440"/>
            <a:ext cx="311996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d-ID" sz="1100" dirty="0">
                <a:latin typeface="Barlow" panose="00000500000000000000" pitchFamily="2" charset="0"/>
              </a:rPr>
              <a:t>2nd Yan Watequlis Syaifudin </a:t>
            </a:r>
            <a:endParaRPr lang="en-US" sz="1100" dirty="0">
              <a:latin typeface="Barlow" panose="00000500000000000000" pitchFamily="2" charset="0"/>
            </a:endParaRPr>
          </a:p>
          <a:p>
            <a:pPr algn="ctr"/>
            <a:r>
              <a:rPr lang="id-ID" sz="1100" dirty="0">
                <a:latin typeface="Barlow" panose="00000500000000000000" pitchFamily="2" charset="0"/>
              </a:rPr>
              <a:t>Dept. of Information Technology </a:t>
            </a:r>
            <a:endParaRPr lang="en-US" sz="1100" dirty="0">
              <a:latin typeface="Barlow" panose="00000500000000000000" pitchFamily="2" charset="0"/>
            </a:endParaRPr>
          </a:p>
          <a:p>
            <a:pPr algn="ctr"/>
            <a:r>
              <a:rPr lang="id-ID" sz="1100" dirty="0">
                <a:latin typeface="Barlow" panose="00000500000000000000" pitchFamily="2" charset="0"/>
              </a:rPr>
              <a:t>State Polytechnic of Malang </a:t>
            </a:r>
            <a:endParaRPr lang="en-US" sz="1100" dirty="0">
              <a:latin typeface="Barlow" panose="00000500000000000000" pitchFamily="2" charset="0"/>
            </a:endParaRPr>
          </a:p>
          <a:p>
            <a:pPr algn="ctr"/>
            <a:r>
              <a:rPr lang="id-ID" sz="1100" dirty="0">
                <a:latin typeface="Barlow" panose="00000500000000000000" pitchFamily="2" charset="0"/>
              </a:rPr>
              <a:t>Malang, Indonesia </a:t>
            </a:r>
            <a:endParaRPr lang="en-US" sz="1100" dirty="0">
              <a:latin typeface="Barlow" panose="00000500000000000000" pitchFamily="2" charset="0"/>
            </a:endParaRPr>
          </a:p>
          <a:p>
            <a:pPr algn="ctr"/>
            <a:r>
              <a:rPr lang="id-ID" sz="1100" dirty="0">
                <a:latin typeface="Barlow" panose="00000500000000000000" pitchFamily="2" charset="0"/>
                <a:hlinkClick r:id="rId5"/>
              </a:rPr>
              <a:t>qulis@polinema.ac.id</a:t>
            </a:r>
            <a:r>
              <a:rPr lang="en-US" sz="1100" dirty="0">
                <a:latin typeface="Barlow" panose="00000500000000000000" pitchFamily="2" charset="0"/>
              </a:rPr>
              <a:t> </a:t>
            </a:r>
          </a:p>
          <a:p>
            <a:pPr algn="ctr"/>
            <a:r>
              <a:rPr lang="id-ID" sz="1100" dirty="0">
                <a:latin typeface="Barlow" panose="00000500000000000000" pitchFamily="2" charset="0"/>
              </a:rPr>
              <a:t>(corresponding author) </a:t>
            </a:r>
            <a:endParaRPr lang="en-US" sz="1100" dirty="0">
              <a:latin typeface="Barlow" panose="00000500000000000000" pitchFamily="2" charset="0"/>
            </a:endParaRPr>
          </a:p>
          <a:p>
            <a:pPr algn="ctr"/>
            <a:endParaRPr lang="en-US" sz="1100" dirty="0">
              <a:latin typeface="Barlow" panose="00000500000000000000" pitchFamily="2" charset="0"/>
            </a:endParaRPr>
          </a:p>
          <a:p>
            <a:pPr algn="ctr"/>
            <a:r>
              <a:rPr lang="id-ID" sz="1100" dirty="0">
                <a:latin typeface="Barlow" panose="00000500000000000000" pitchFamily="2" charset="0"/>
              </a:rPr>
              <a:t>5th Nobuo Funabiki </a:t>
            </a:r>
            <a:endParaRPr lang="en-US" sz="1100" dirty="0">
              <a:latin typeface="Barlow" panose="00000500000000000000" pitchFamily="2" charset="0"/>
            </a:endParaRPr>
          </a:p>
          <a:p>
            <a:pPr algn="ctr"/>
            <a:r>
              <a:rPr lang="id-ID" sz="1100" dirty="0">
                <a:latin typeface="Barlow" panose="00000500000000000000" pitchFamily="2" charset="0"/>
              </a:rPr>
              <a:t>Dept. of Elec. and Comm. Engineering </a:t>
            </a:r>
            <a:endParaRPr lang="en-US" sz="1100" dirty="0">
              <a:latin typeface="Barlow" panose="00000500000000000000" pitchFamily="2" charset="0"/>
            </a:endParaRPr>
          </a:p>
          <a:p>
            <a:pPr algn="ctr"/>
            <a:r>
              <a:rPr lang="id-ID" sz="1100" dirty="0">
                <a:latin typeface="Barlow" panose="00000500000000000000" pitchFamily="2" charset="0"/>
              </a:rPr>
              <a:t>Okayama University </a:t>
            </a:r>
            <a:endParaRPr lang="en-US" sz="1100" dirty="0">
              <a:latin typeface="Barlow" panose="00000500000000000000" pitchFamily="2" charset="0"/>
            </a:endParaRPr>
          </a:p>
          <a:p>
            <a:pPr algn="ctr"/>
            <a:r>
              <a:rPr lang="id-ID" sz="1100" dirty="0">
                <a:latin typeface="Barlow" panose="00000500000000000000" pitchFamily="2" charset="0"/>
              </a:rPr>
              <a:t>Japan, Indonesia </a:t>
            </a:r>
            <a:endParaRPr lang="en-US" sz="1100" dirty="0">
              <a:latin typeface="Barlow" panose="00000500000000000000" pitchFamily="2" charset="0"/>
            </a:endParaRPr>
          </a:p>
          <a:p>
            <a:pPr algn="ctr"/>
            <a:r>
              <a:rPr lang="id-ID" sz="1100" dirty="0">
                <a:latin typeface="Barlow" panose="00000500000000000000" pitchFamily="2" charset="0"/>
                <a:hlinkClick r:id="rId6"/>
              </a:rPr>
              <a:t>funabiki@okayama-u.ac.jp</a:t>
            </a:r>
            <a:r>
              <a:rPr lang="en-US" sz="1100" dirty="0">
                <a:latin typeface="Barlow" panose="00000500000000000000" pitchFamily="2" charset="0"/>
              </a:rPr>
              <a:t> </a:t>
            </a:r>
            <a:endParaRPr lang="id-ID" sz="1100" dirty="0">
              <a:latin typeface="Barlow" panose="000005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3BF81C-A1F4-BF3E-1AA8-C0812147ECD3}"/>
              </a:ext>
            </a:extLst>
          </p:cNvPr>
          <p:cNvSpPr txBox="1"/>
          <p:nvPr/>
        </p:nvSpPr>
        <p:spPr>
          <a:xfrm>
            <a:off x="5836117" y="1545440"/>
            <a:ext cx="266746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d-ID" sz="1100" dirty="0">
                <a:latin typeface="Barlow" panose="00000500000000000000" pitchFamily="2" charset="0"/>
              </a:rPr>
              <a:t>3rd Noprianto </a:t>
            </a:r>
            <a:endParaRPr lang="en-US" sz="1100" dirty="0">
              <a:latin typeface="Barlow" panose="00000500000000000000" pitchFamily="2" charset="0"/>
            </a:endParaRPr>
          </a:p>
          <a:p>
            <a:pPr algn="ctr"/>
            <a:r>
              <a:rPr lang="id-ID" sz="1100" dirty="0">
                <a:latin typeface="Barlow" panose="00000500000000000000" pitchFamily="2" charset="0"/>
              </a:rPr>
              <a:t>Dept. of Information Technology </a:t>
            </a:r>
            <a:endParaRPr lang="en-US" sz="1100" dirty="0">
              <a:latin typeface="Barlow" panose="00000500000000000000" pitchFamily="2" charset="0"/>
            </a:endParaRPr>
          </a:p>
          <a:p>
            <a:pPr algn="ctr"/>
            <a:r>
              <a:rPr lang="id-ID" sz="1100" dirty="0">
                <a:latin typeface="Barlow" panose="00000500000000000000" pitchFamily="2" charset="0"/>
              </a:rPr>
              <a:t>State Polytechnic of Malang </a:t>
            </a:r>
            <a:endParaRPr lang="en-US" sz="1100" dirty="0">
              <a:latin typeface="Barlow" panose="00000500000000000000" pitchFamily="2" charset="0"/>
            </a:endParaRPr>
          </a:p>
          <a:p>
            <a:pPr algn="ctr"/>
            <a:r>
              <a:rPr lang="id-ID" sz="1100" dirty="0">
                <a:latin typeface="Barlow" panose="00000500000000000000" pitchFamily="2" charset="0"/>
              </a:rPr>
              <a:t>Malang, Indonesia </a:t>
            </a:r>
            <a:endParaRPr lang="en-US" sz="1100" dirty="0">
              <a:latin typeface="Barlow" panose="00000500000000000000" pitchFamily="2" charset="0"/>
            </a:endParaRPr>
          </a:p>
          <a:p>
            <a:pPr algn="ctr"/>
            <a:r>
              <a:rPr lang="id-ID" sz="1100" dirty="0">
                <a:latin typeface="Barlow" panose="00000500000000000000" pitchFamily="2" charset="0"/>
                <a:hlinkClick r:id="rId7"/>
              </a:rPr>
              <a:t>noprianto@polinema.ac.id</a:t>
            </a:r>
            <a:endParaRPr lang="en-US" sz="1100" dirty="0">
              <a:latin typeface="Barlow" panose="00000500000000000000" pitchFamily="2" charset="0"/>
            </a:endParaRPr>
          </a:p>
          <a:p>
            <a:pPr algn="ctr"/>
            <a:endParaRPr lang="en-US" sz="1100" dirty="0">
              <a:latin typeface="Barlow" panose="00000500000000000000" pitchFamily="2" charset="0"/>
            </a:endParaRPr>
          </a:p>
          <a:p>
            <a:pPr algn="ctr"/>
            <a:r>
              <a:rPr lang="id-ID" sz="1100" dirty="0">
                <a:latin typeface="Barlow" panose="00000500000000000000" pitchFamily="2" charset="0"/>
              </a:rPr>
              <a:t> </a:t>
            </a:r>
            <a:endParaRPr lang="en-US" sz="1100" dirty="0">
              <a:latin typeface="Barlow" panose="00000500000000000000" pitchFamily="2" charset="0"/>
            </a:endParaRPr>
          </a:p>
          <a:p>
            <a:pPr algn="ctr"/>
            <a:r>
              <a:rPr lang="id-ID" sz="1100" dirty="0">
                <a:latin typeface="Barlow" panose="00000500000000000000" pitchFamily="2" charset="0"/>
              </a:rPr>
              <a:t>6th Hidayati Nur Chasanah </a:t>
            </a:r>
            <a:endParaRPr lang="en-US" sz="1100" dirty="0">
              <a:latin typeface="Barlow" panose="00000500000000000000" pitchFamily="2" charset="0"/>
            </a:endParaRPr>
          </a:p>
          <a:p>
            <a:pPr algn="ctr"/>
            <a:r>
              <a:rPr lang="id-ID" sz="1100" dirty="0">
                <a:latin typeface="Barlow" panose="00000500000000000000" pitchFamily="2" charset="0"/>
              </a:rPr>
              <a:t>Dept. of Information Technology </a:t>
            </a:r>
            <a:endParaRPr lang="en-US" sz="1100" dirty="0">
              <a:latin typeface="Barlow" panose="00000500000000000000" pitchFamily="2" charset="0"/>
            </a:endParaRPr>
          </a:p>
          <a:p>
            <a:pPr algn="ctr"/>
            <a:r>
              <a:rPr lang="id-ID" sz="1100" dirty="0">
                <a:latin typeface="Barlow" panose="00000500000000000000" pitchFamily="2" charset="0"/>
              </a:rPr>
              <a:t>State Polytechnic of Malang </a:t>
            </a:r>
            <a:endParaRPr lang="en-US" sz="1100" dirty="0">
              <a:latin typeface="Barlow" panose="00000500000000000000" pitchFamily="2" charset="0"/>
            </a:endParaRPr>
          </a:p>
          <a:p>
            <a:pPr algn="ctr"/>
            <a:r>
              <a:rPr lang="id-ID" sz="1100" dirty="0">
                <a:latin typeface="Barlow" panose="00000500000000000000" pitchFamily="2" charset="0"/>
              </a:rPr>
              <a:t>Malang, Indonesia </a:t>
            </a:r>
            <a:endParaRPr lang="en-US" sz="1100" dirty="0">
              <a:latin typeface="Barlow" panose="00000500000000000000" pitchFamily="2" charset="0"/>
            </a:endParaRPr>
          </a:p>
          <a:p>
            <a:pPr algn="ctr"/>
            <a:r>
              <a:rPr lang="id-ID" sz="1100" dirty="0">
                <a:latin typeface="Barlow" panose="00000500000000000000" pitchFamily="2" charset="0"/>
                <a:hlinkClick r:id="rId8"/>
              </a:rPr>
              <a:t>1931710028@student.polinema.ac.id</a:t>
            </a:r>
            <a:r>
              <a:rPr lang="en-US" sz="1100" dirty="0">
                <a:latin typeface="Barlow" panose="00000500000000000000" pitchFamily="2" charset="0"/>
              </a:rPr>
              <a:t> </a:t>
            </a:r>
            <a:endParaRPr lang="id-ID" sz="1100" dirty="0">
              <a:latin typeface="Barlow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346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77B6623-AD8E-E8C3-FE26-87E8BD8F7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901" y="1615179"/>
            <a:ext cx="5370193" cy="311833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2F573A5-06CB-6C57-61C8-96BD296E8E26}"/>
              </a:ext>
            </a:extLst>
          </p:cNvPr>
          <p:cNvSpPr txBox="1"/>
          <p:nvPr/>
        </p:nvSpPr>
        <p:spPr>
          <a:xfrm>
            <a:off x="4651041" y="4953033"/>
            <a:ext cx="458046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id-ID" sz="800" dirty="0">
                <a:latin typeface="Barlow" panose="00000500000000000000" pitchFamily="2" charset="0"/>
              </a:rPr>
              <a:t>https://www.statista.com/statistics/869224/worldwide-software-developer-working-hours</a:t>
            </a:r>
          </a:p>
        </p:txBody>
      </p:sp>
      <p:sp>
        <p:nvSpPr>
          <p:cNvPr id="14" name="Google Shape;533;p34"/>
          <p:cNvSpPr txBox="1">
            <a:spLocks noGrp="1"/>
          </p:cNvSpPr>
          <p:nvPr>
            <p:ph type="subTitle" idx="1"/>
          </p:nvPr>
        </p:nvSpPr>
        <p:spPr>
          <a:xfrm>
            <a:off x="1686883" y="455487"/>
            <a:ext cx="5770231" cy="94017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Flutter’s popularity in mobile app development, especially for interactive apps, has increased tremendously due to its flexibility and efficiency</a:t>
            </a:r>
          </a:p>
        </p:txBody>
      </p:sp>
    </p:spTree>
    <p:extLst>
      <p:ext uri="{BB962C8B-B14F-4D97-AF65-F5344CB8AC3E}">
        <p14:creationId xmlns:p14="http://schemas.microsoft.com/office/powerpoint/2010/main" val="3499487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3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Introduction</a:t>
            </a:r>
            <a:endParaRPr dirty="0"/>
          </a:p>
        </p:txBody>
      </p:sp>
      <p:sp>
        <p:nvSpPr>
          <p:cNvPr id="610" name="Google Shape;610;p35"/>
          <p:cNvSpPr txBox="1">
            <a:spLocks noGrp="1"/>
          </p:cNvSpPr>
          <p:nvPr>
            <p:ph type="subTitle" idx="2"/>
          </p:nvPr>
        </p:nvSpPr>
        <p:spPr>
          <a:xfrm>
            <a:off x="2072108" y="1549988"/>
            <a:ext cx="4999783" cy="12307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The demand for mobile application programmers continues to increase, but there is a significant technology gap in learning mobile programming However, mobile programming is highly practical, and students often need hands-on support.</a:t>
            </a:r>
            <a:endParaRPr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CBDAEA-E965-99E0-CD30-29FADDDA2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6845" y="2571750"/>
            <a:ext cx="2510308" cy="251030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3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Related Work</a:t>
            </a:r>
            <a:endParaRPr dirty="0"/>
          </a:p>
        </p:txBody>
      </p:sp>
      <p:sp>
        <p:nvSpPr>
          <p:cNvPr id="609" name="Google Shape;609;p35"/>
          <p:cNvSpPr txBox="1">
            <a:spLocks noGrp="1"/>
          </p:cNvSpPr>
          <p:nvPr>
            <p:ph type="subTitle" idx="1"/>
          </p:nvPr>
        </p:nvSpPr>
        <p:spPr>
          <a:xfrm>
            <a:off x="4832078" y="1733925"/>
            <a:ext cx="3254100" cy="1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Alahmadi</a:t>
            </a:r>
            <a:r>
              <a:rPr lang="en-US" dirty="0"/>
              <a:t> in 2022 proposed VID2META, a technique to help developers’ works by automatically extracting key programming elements like Java import statements and GUI details from Android screencasts and converting them into metadata.</a:t>
            </a:r>
            <a:endParaRPr dirty="0"/>
          </a:p>
        </p:txBody>
      </p:sp>
      <p:sp>
        <p:nvSpPr>
          <p:cNvPr id="610" name="Google Shape;610;p35"/>
          <p:cNvSpPr txBox="1">
            <a:spLocks noGrp="1"/>
          </p:cNvSpPr>
          <p:nvPr>
            <p:ph type="subTitle" idx="2"/>
          </p:nvPr>
        </p:nvSpPr>
        <p:spPr>
          <a:xfrm>
            <a:off x="1057900" y="1733925"/>
            <a:ext cx="3254100" cy="1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 2016, Jianxiong Gao et al. introduced a framework in an introductory programming course to collect student codes and apply industrial automated testing, which they deployed on five different C programming assignments, making test results easily understandable for students.</a:t>
            </a:r>
            <a:endParaRPr dirty="0"/>
          </a:p>
        </p:txBody>
      </p:sp>
      <p:grpSp>
        <p:nvGrpSpPr>
          <p:cNvPr id="611" name="Google Shape;611;p35"/>
          <p:cNvGrpSpPr/>
          <p:nvPr/>
        </p:nvGrpSpPr>
        <p:grpSpPr>
          <a:xfrm>
            <a:off x="8154437" y="3873845"/>
            <a:ext cx="821642" cy="958101"/>
            <a:chOff x="6827606" y="2333224"/>
            <a:chExt cx="1154803" cy="1346593"/>
          </a:xfrm>
        </p:grpSpPr>
        <p:sp>
          <p:nvSpPr>
            <p:cNvPr id="612" name="Google Shape;612;p35"/>
            <p:cNvSpPr/>
            <p:nvPr/>
          </p:nvSpPr>
          <p:spPr>
            <a:xfrm>
              <a:off x="7536560" y="2524454"/>
              <a:ext cx="309467" cy="194838"/>
            </a:xfrm>
            <a:custGeom>
              <a:avLst/>
              <a:gdLst/>
              <a:ahLst/>
              <a:cxnLst/>
              <a:rect l="l" t="t" r="r" b="b"/>
              <a:pathLst>
                <a:path w="309467" h="194838" extrusionOk="0">
                  <a:moveTo>
                    <a:pt x="282130" y="2528"/>
                  </a:moveTo>
                  <a:cubicBezTo>
                    <a:pt x="285369" y="1481"/>
                    <a:pt x="288512" y="-329"/>
                    <a:pt x="292132" y="52"/>
                  </a:cubicBezTo>
                  <a:cubicBezTo>
                    <a:pt x="295180" y="3767"/>
                    <a:pt x="294894" y="8720"/>
                    <a:pt x="295846" y="13292"/>
                  </a:cubicBezTo>
                  <a:cubicBezTo>
                    <a:pt x="300228" y="42914"/>
                    <a:pt x="305943" y="72347"/>
                    <a:pt x="309467" y="102160"/>
                  </a:cubicBezTo>
                  <a:cubicBezTo>
                    <a:pt x="233458" y="126925"/>
                    <a:pt x="156210" y="148070"/>
                    <a:pt x="81439" y="176360"/>
                  </a:cubicBezTo>
                  <a:cubicBezTo>
                    <a:pt x="63055" y="182456"/>
                    <a:pt x="45625" y="191504"/>
                    <a:pt x="26479" y="194838"/>
                  </a:cubicBezTo>
                  <a:cubicBezTo>
                    <a:pt x="20669" y="184646"/>
                    <a:pt x="19241" y="172264"/>
                    <a:pt x="14954" y="161405"/>
                  </a:cubicBezTo>
                  <a:cubicBezTo>
                    <a:pt x="10001" y="145499"/>
                    <a:pt x="4667" y="129592"/>
                    <a:pt x="0" y="113590"/>
                  </a:cubicBezTo>
                  <a:cubicBezTo>
                    <a:pt x="8477" y="106351"/>
                    <a:pt x="19336" y="103589"/>
                    <a:pt x="29432" y="99398"/>
                  </a:cubicBezTo>
                  <a:cubicBezTo>
                    <a:pt x="113443" y="66441"/>
                    <a:pt x="197739" y="34342"/>
                    <a:pt x="282130" y="2528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3" name="Google Shape;613;p35"/>
            <p:cNvSpPr/>
            <p:nvPr/>
          </p:nvSpPr>
          <p:spPr>
            <a:xfrm>
              <a:off x="6952297" y="2572988"/>
              <a:ext cx="344328" cy="416647"/>
            </a:xfrm>
            <a:custGeom>
              <a:avLst/>
              <a:gdLst/>
              <a:ahLst/>
              <a:cxnLst/>
              <a:rect l="l" t="t" r="r" b="b"/>
              <a:pathLst>
                <a:path w="344328" h="416647" extrusionOk="0">
                  <a:moveTo>
                    <a:pt x="78200" y="28384"/>
                  </a:moveTo>
                  <a:cubicBezTo>
                    <a:pt x="115919" y="18955"/>
                    <a:pt x="153638" y="9430"/>
                    <a:pt x="191357" y="0"/>
                  </a:cubicBezTo>
                  <a:cubicBezTo>
                    <a:pt x="201454" y="50578"/>
                    <a:pt x="207264" y="102203"/>
                    <a:pt x="215932" y="153257"/>
                  </a:cubicBezTo>
                  <a:cubicBezTo>
                    <a:pt x="248126" y="151067"/>
                    <a:pt x="280035" y="146590"/>
                    <a:pt x="312230" y="144113"/>
                  </a:cubicBezTo>
                  <a:cubicBezTo>
                    <a:pt x="320897" y="142589"/>
                    <a:pt x="329755" y="141542"/>
                    <a:pt x="338614" y="142684"/>
                  </a:cubicBezTo>
                  <a:cubicBezTo>
                    <a:pt x="340709" y="167545"/>
                    <a:pt x="342138" y="192405"/>
                    <a:pt x="344329" y="217170"/>
                  </a:cubicBezTo>
                  <a:cubicBezTo>
                    <a:pt x="331661" y="223361"/>
                    <a:pt x="317563" y="226600"/>
                    <a:pt x="304229" y="231172"/>
                  </a:cubicBezTo>
                  <a:cubicBezTo>
                    <a:pt x="279940" y="238506"/>
                    <a:pt x="255746" y="246317"/>
                    <a:pt x="231362" y="253365"/>
                  </a:cubicBezTo>
                  <a:cubicBezTo>
                    <a:pt x="235839" y="293560"/>
                    <a:pt x="242792" y="333470"/>
                    <a:pt x="248317" y="373571"/>
                  </a:cubicBezTo>
                  <a:cubicBezTo>
                    <a:pt x="250031" y="387858"/>
                    <a:pt x="254413" y="402050"/>
                    <a:pt x="253555" y="416623"/>
                  </a:cubicBezTo>
                  <a:cubicBezTo>
                    <a:pt x="223933" y="417005"/>
                    <a:pt x="194501" y="412813"/>
                    <a:pt x="165068" y="410813"/>
                  </a:cubicBezTo>
                  <a:cubicBezTo>
                    <a:pt x="152400" y="368998"/>
                    <a:pt x="143828" y="326041"/>
                    <a:pt x="132017" y="284035"/>
                  </a:cubicBezTo>
                  <a:cubicBezTo>
                    <a:pt x="105061" y="291846"/>
                    <a:pt x="78200" y="300133"/>
                    <a:pt x="51340" y="308324"/>
                  </a:cubicBezTo>
                  <a:cubicBezTo>
                    <a:pt x="45339" y="310420"/>
                    <a:pt x="44577" y="302419"/>
                    <a:pt x="42577" y="298894"/>
                  </a:cubicBezTo>
                  <a:cubicBezTo>
                    <a:pt x="28194" y="258604"/>
                    <a:pt x="12954" y="218694"/>
                    <a:pt x="0" y="177927"/>
                  </a:cubicBezTo>
                  <a:cubicBezTo>
                    <a:pt x="34100" y="172212"/>
                    <a:pt x="68675" y="169735"/>
                    <a:pt x="103061" y="166116"/>
                  </a:cubicBezTo>
                  <a:cubicBezTo>
                    <a:pt x="92393" y="122206"/>
                    <a:pt x="81344" y="78486"/>
                    <a:pt x="70771" y="34576"/>
                  </a:cubicBezTo>
                  <a:cubicBezTo>
                    <a:pt x="69723" y="30480"/>
                    <a:pt x="75438" y="29242"/>
                    <a:pt x="78200" y="28384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4" name="Google Shape;614;p35"/>
            <p:cNvSpPr/>
            <p:nvPr/>
          </p:nvSpPr>
          <p:spPr>
            <a:xfrm>
              <a:off x="7571422" y="2723578"/>
              <a:ext cx="300990" cy="114491"/>
            </a:xfrm>
            <a:custGeom>
              <a:avLst/>
              <a:gdLst/>
              <a:ahLst/>
              <a:cxnLst/>
              <a:rect l="l" t="t" r="r" b="b"/>
              <a:pathLst>
                <a:path w="300990" h="114491" extrusionOk="0">
                  <a:moveTo>
                    <a:pt x="126397" y="13335"/>
                  </a:moveTo>
                  <a:cubicBezTo>
                    <a:pt x="180689" y="7429"/>
                    <a:pt x="235172" y="2667"/>
                    <a:pt x="289655" y="0"/>
                  </a:cubicBezTo>
                  <a:cubicBezTo>
                    <a:pt x="294227" y="24670"/>
                    <a:pt x="296609" y="49625"/>
                    <a:pt x="300990" y="74390"/>
                  </a:cubicBezTo>
                  <a:cubicBezTo>
                    <a:pt x="276320" y="79820"/>
                    <a:pt x="251270" y="82772"/>
                    <a:pt x="226314" y="86773"/>
                  </a:cubicBezTo>
                  <a:cubicBezTo>
                    <a:pt x="161735" y="97060"/>
                    <a:pt x="96869" y="106108"/>
                    <a:pt x="32099" y="114491"/>
                  </a:cubicBezTo>
                  <a:cubicBezTo>
                    <a:pt x="28480" y="114586"/>
                    <a:pt x="28194" y="109347"/>
                    <a:pt x="26765" y="106966"/>
                  </a:cubicBezTo>
                  <a:cubicBezTo>
                    <a:pt x="17526" y="79724"/>
                    <a:pt x="9144" y="52292"/>
                    <a:pt x="0" y="25051"/>
                  </a:cubicBezTo>
                  <a:cubicBezTo>
                    <a:pt x="42291" y="24384"/>
                    <a:pt x="84392" y="18764"/>
                    <a:pt x="126397" y="13335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5" name="Google Shape;615;p35"/>
            <p:cNvSpPr/>
            <p:nvPr/>
          </p:nvSpPr>
          <p:spPr>
            <a:xfrm>
              <a:off x="7676509" y="3168775"/>
              <a:ext cx="116611" cy="116447"/>
            </a:xfrm>
            <a:custGeom>
              <a:avLst/>
              <a:gdLst/>
              <a:ahLst/>
              <a:cxnLst/>
              <a:rect l="l" t="t" r="r" b="b"/>
              <a:pathLst>
                <a:path w="116611" h="116447" extrusionOk="0">
                  <a:moveTo>
                    <a:pt x="43312" y="1621"/>
                  </a:moveTo>
                  <a:cubicBezTo>
                    <a:pt x="59886" y="-1808"/>
                    <a:pt x="78269" y="-189"/>
                    <a:pt x="92271" y="10288"/>
                  </a:cubicBezTo>
                  <a:cubicBezTo>
                    <a:pt x="118083" y="27433"/>
                    <a:pt x="124275" y="66200"/>
                    <a:pt x="106463" y="91156"/>
                  </a:cubicBezTo>
                  <a:cubicBezTo>
                    <a:pt x="92461" y="112111"/>
                    <a:pt x="64077" y="121826"/>
                    <a:pt x="40264" y="113444"/>
                  </a:cubicBezTo>
                  <a:cubicBezTo>
                    <a:pt x="10737" y="104110"/>
                    <a:pt x="-7932" y="68200"/>
                    <a:pt x="3307" y="38959"/>
                  </a:cubicBezTo>
                  <a:cubicBezTo>
                    <a:pt x="9213" y="20766"/>
                    <a:pt x="24834" y="6669"/>
                    <a:pt x="43312" y="162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6" name="Google Shape;616;p35"/>
            <p:cNvSpPr/>
            <p:nvPr/>
          </p:nvSpPr>
          <p:spPr>
            <a:xfrm>
              <a:off x="7077741" y="3248977"/>
              <a:ext cx="315979" cy="371645"/>
            </a:xfrm>
            <a:custGeom>
              <a:avLst/>
              <a:gdLst/>
              <a:ahLst/>
              <a:cxnLst/>
              <a:rect l="l" t="t" r="r" b="b"/>
              <a:pathLst>
                <a:path w="315979" h="371645" extrusionOk="0">
                  <a:moveTo>
                    <a:pt x="149638" y="123539"/>
                  </a:moveTo>
                  <a:cubicBezTo>
                    <a:pt x="187547" y="82582"/>
                    <a:pt x="224885" y="41148"/>
                    <a:pt x="262509" y="0"/>
                  </a:cubicBezTo>
                  <a:cubicBezTo>
                    <a:pt x="272796" y="17717"/>
                    <a:pt x="278987" y="37528"/>
                    <a:pt x="287369" y="56197"/>
                  </a:cubicBezTo>
                  <a:cubicBezTo>
                    <a:pt x="296704" y="79057"/>
                    <a:pt x="306419" y="101917"/>
                    <a:pt x="315468" y="124873"/>
                  </a:cubicBezTo>
                  <a:cubicBezTo>
                    <a:pt x="317468" y="128492"/>
                    <a:pt x="313087" y="130969"/>
                    <a:pt x="311182" y="133540"/>
                  </a:cubicBezTo>
                  <a:cubicBezTo>
                    <a:pt x="283655" y="158591"/>
                    <a:pt x="256699" y="184213"/>
                    <a:pt x="229362" y="209550"/>
                  </a:cubicBezTo>
                  <a:cubicBezTo>
                    <a:pt x="254413" y="238125"/>
                    <a:pt x="280988" y="265462"/>
                    <a:pt x="306038" y="294132"/>
                  </a:cubicBezTo>
                  <a:cubicBezTo>
                    <a:pt x="294418" y="311372"/>
                    <a:pt x="281749" y="327946"/>
                    <a:pt x="269081" y="344519"/>
                  </a:cubicBezTo>
                  <a:cubicBezTo>
                    <a:pt x="265652" y="349282"/>
                    <a:pt x="260985" y="343376"/>
                    <a:pt x="258128" y="341090"/>
                  </a:cubicBezTo>
                  <a:cubicBezTo>
                    <a:pt x="248507" y="329279"/>
                    <a:pt x="236411" y="319945"/>
                    <a:pt x="225457" y="309467"/>
                  </a:cubicBezTo>
                  <a:cubicBezTo>
                    <a:pt x="208121" y="293084"/>
                    <a:pt x="191833" y="275749"/>
                    <a:pt x="174117" y="259937"/>
                  </a:cubicBezTo>
                  <a:cubicBezTo>
                    <a:pt x="139827" y="292037"/>
                    <a:pt x="104489" y="323088"/>
                    <a:pt x="70009" y="354997"/>
                  </a:cubicBezTo>
                  <a:cubicBezTo>
                    <a:pt x="63627" y="360426"/>
                    <a:pt x="57817" y="366617"/>
                    <a:pt x="51054" y="371475"/>
                  </a:cubicBezTo>
                  <a:cubicBezTo>
                    <a:pt x="46672" y="372713"/>
                    <a:pt x="45815" y="366903"/>
                    <a:pt x="44101" y="364331"/>
                  </a:cubicBezTo>
                  <a:cubicBezTo>
                    <a:pt x="33718" y="337947"/>
                    <a:pt x="24098" y="311277"/>
                    <a:pt x="13335" y="284988"/>
                  </a:cubicBezTo>
                  <a:cubicBezTo>
                    <a:pt x="11525" y="280892"/>
                    <a:pt x="11144" y="275749"/>
                    <a:pt x="14764" y="272605"/>
                  </a:cubicBezTo>
                  <a:cubicBezTo>
                    <a:pt x="41434" y="242983"/>
                    <a:pt x="68389" y="213646"/>
                    <a:pt x="94679" y="183737"/>
                  </a:cubicBezTo>
                  <a:cubicBezTo>
                    <a:pt x="63341" y="152971"/>
                    <a:pt x="31813" y="122492"/>
                    <a:pt x="0" y="92202"/>
                  </a:cubicBezTo>
                  <a:cubicBezTo>
                    <a:pt x="6763" y="70199"/>
                    <a:pt x="17526" y="49625"/>
                    <a:pt x="26098" y="28289"/>
                  </a:cubicBezTo>
                  <a:cubicBezTo>
                    <a:pt x="29528" y="19907"/>
                    <a:pt x="32956" y="11525"/>
                    <a:pt x="37433" y="3619"/>
                  </a:cubicBezTo>
                  <a:cubicBezTo>
                    <a:pt x="56674" y="21717"/>
                    <a:pt x="73057" y="42577"/>
                    <a:pt x="92012" y="60960"/>
                  </a:cubicBezTo>
                  <a:cubicBezTo>
                    <a:pt x="110776" y="82296"/>
                    <a:pt x="130588" y="102489"/>
                    <a:pt x="149638" y="123539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7" name="Google Shape;617;p35"/>
            <p:cNvSpPr/>
            <p:nvPr/>
          </p:nvSpPr>
          <p:spPr>
            <a:xfrm>
              <a:off x="7594568" y="3312128"/>
              <a:ext cx="323278" cy="139350"/>
            </a:xfrm>
            <a:custGeom>
              <a:avLst/>
              <a:gdLst/>
              <a:ahLst/>
              <a:cxnLst/>
              <a:rect l="l" t="t" r="r" b="b"/>
              <a:pathLst>
                <a:path w="323278" h="139350" extrusionOk="0">
                  <a:moveTo>
                    <a:pt x="86963" y="40958"/>
                  </a:moveTo>
                  <a:cubicBezTo>
                    <a:pt x="160973" y="27242"/>
                    <a:pt x="234982" y="12764"/>
                    <a:pt x="309182" y="0"/>
                  </a:cubicBezTo>
                  <a:cubicBezTo>
                    <a:pt x="314230" y="23717"/>
                    <a:pt x="313849" y="48101"/>
                    <a:pt x="317278" y="72104"/>
                  </a:cubicBezTo>
                  <a:cubicBezTo>
                    <a:pt x="318992" y="93631"/>
                    <a:pt x="320707" y="115062"/>
                    <a:pt x="323279" y="136398"/>
                  </a:cubicBezTo>
                  <a:cubicBezTo>
                    <a:pt x="322517" y="137160"/>
                    <a:pt x="320802" y="138589"/>
                    <a:pt x="320040" y="139351"/>
                  </a:cubicBezTo>
                  <a:cubicBezTo>
                    <a:pt x="221933" y="128873"/>
                    <a:pt x="124016" y="117062"/>
                    <a:pt x="25908" y="106775"/>
                  </a:cubicBezTo>
                  <a:cubicBezTo>
                    <a:pt x="14954" y="92202"/>
                    <a:pt x="8858" y="74295"/>
                    <a:pt x="0" y="58293"/>
                  </a:cubicBezTo>
                  <a:cubicBezTo>
                    <a:pt x="28480" y="50578"/>
                    <a:pt x="58008" y="46958"/>
                    <a:pt x="86963" y="40958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8" name="Google Shape;618;p35"/>
            <p:cNvSpPr/>
            <p:nvPr/>
          </p:nvSpPr>
          <p:spPr>
            <a:xfrm>
              <a:off x="7710737" y="3464901"/>
              <a:ext cx="111621" cy="108347"/>
            </a:xfrm>
            <a:custGeom>
              <a:avLst/>
              <a:gdLst/>
              <a:ahLst/>
              <a:cxnLst/>
              <a:rect l="l" t="t" r="r" b="b"/>
              <a:pathLst>
                <a:path w="111621" h="108347" extrusionOk="0">
                  <a:moveTo>
                    <a:pt x="30802" y="1341"/>
                  </a:moveTo>
                  <a:cubicBezTo>
                    <a:pt x="65092" y="-6184"/>
                    <a:pt x="100334" y="18962"/>
                    <a:pt x="109764" y="51728"/>
                  </a:cubicBezTo>
                  <a:cubicBezTo>
                    <a:pt x="113098" y="65349"/>
                    <a:pt x="112526" y="81256"/>
                    <a:pt x="103192" y="92590"/>
                  </a:cubicBezTo>
                  <a:cubicBezTo>
                    <a:pt x="94810" y="103354"/>
                    <a:pt x="80903" y="108878"/>
                    <a:pt x="67473" y="108307"/>
                  </a:cubicBezTo>
                  <a:cubicBezTo>
                    <a:pt x="33374" y="107068"/>
                    <a:pt x="2513" y="77446"/>
                    <a:pt x="131" y="43346"/>
                  </a:cubicBezTo>
                  <a:cubicBezTo>
                    <a:pt x="-1488" y="24105"/>
                    <a:pt x="12038" y="5532"/>
                    <a:pt x="30802" y="134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9" name="Google Shape;619;p35"/>
            <p:cNvSpPr/>
            <p:nvPr/>
          </p:nvSpPr>
          <p:spPr>
            <a:xfrm>
              <a:off x="7380922" y="2333224"/>
              <a:ext cx="590264" cy="680200"/>
            </a:xfrm>
            <a:custGeom>
              <a:avLst/>
              <a:gdLst/>
              <a:ahLst/>
              <a:cxnLst/>
              <a:rect l="l" t="t" r="r" b="b"/>
              <a:pathLst>
                <a:path w="590264" h="680200" extrusionOk="0">
                  <a:moveTo>
                    <a:pt x="545783" y="3830"/>
                  </a:moveTo>
                  <a:cubicBezTo>
                    <a:pt x="556165" y="2592"/>
                    <a:pt x="566356" y="-266"/>
                    <a:pt x="576834" y="20"/>
                  </a:cubicBezTo>
                  <a:cubicBezTo>
                    <a:pt x="576929" y="9164"/>
                    <a:pt x="580835" y="17832"/>
                    <a:pt x="579977" y="27166"/>
                  </a:cubicBezTo>
                  <a:cubicBezTo>
                    <a:pt x="580168" y="96984"/>
                    <a:pt x="583597" y="166803"/>
                    <a:pt x="583597" y="236716"/>
                  </a:cubicBezTo>
                  <a:cubicBezTo>
                    <a:pt x="586740" y="293961"/>
                    <a:pt x="585026" y="351397"/>
                    <a:pt x="587693" y="408642"/>
                  </a:cubicBezTo>
                  <a:cubicBezTo>
                    <a:pt x="588836" y="460077"/>
                    <a:pt x="588455" y="511512"/>
                    <a:pt x="590264" y="562947"/>
                  </a:cubicBezTo>
                  <a:cubicBezTo>
                    <a:pt x="423291" y="601905"/>
                    <a:pt x="256604" y="641624"/>
                    <a:pt x="89535" y="680200"/>
                  </a:cubicBezTo>
                  <a:cubicBezTo>
                    <a:pt x="59912" y="485128"/>
                    <a:pt x="29909" y="289961"/>
                    <a:pt x="0" y="94889"/>
                  </a:cubicBezTo>
                  <a:cubicBezTo>
                    <a:pt x="182023" y="65266"/>
                    <a:pt x="363760" y="33643"/>
                    <a:pt x="545783" y="3830"/>
                  </a:cubicBezTo>
                  <a:close/>
                  <a:moveTo>
                    <a:pt x="437769" y="193758"/>
                  </a:moveTo>
                  <a:cubicBezTo>
                    <a:pt x="353378" y="225572"/>
                    <a:pt x="269081" y="257671"/>
                    <a:pt x="185071" y="290628"/>
                  </a:cubicBezTo>
                  <a:cubicBezTo>
                    <a:pt x="174974" y="294723"/>
                    <a:pt x="164116" y="297581"/>
                    <a:pt x="155638" y="304820"/>
                  </a:cubicBezTo>
                  <a:cubicBezTo>
                    <a:pt x="160211" y="320917"/>
                    <a:pt x="165545" y="336729"/>
                    <a:pt x="170593" y="352635"/>
                  </a:cubicBezTo>
                  <a:cubicBezTo>
                    <a:pt x="174879" y="363589"/>
                    <a:pt x="176308" y="375972"/>
                    <a:pt x="182118" y="386068"/>
                  </a:cubicBezTo>
                  <a:cubicBezTo>
                    <a:pt x="201263" y="382639"/>
                    <a:pt x="218694" y="373686"/>
                    <a:pt x="237077" y="367590"/>
                  </a:cubicBezTo>
                  <a:cubicBezTo>
                    <a:pt x="311944" y="339300"/>
                    <a:pt x="389096" y="318155"/>
                    <a:pt x="465106" y="293390"/>
                  </a:cubicBezTo>
                  <a:cubicBezTo>
                    <a:pt x="461581" y="263672"/>
                    <a:pt x="455867" y="234144"/>
                    <a:pt x="451485" y="204522"/>
                  </a:cubicBezTo>
                  <a:cubicBezTo>
                    <a:pt x="450533" y="200045"/>
                    <a:pt x="450818" y="194997"/>
                    <a:pt x="447770" y="191282"/>
                  </a:cubicBezTo>
                  <a:cubicBezTo>
                    <a:pt x="444246" y="190901"/>
                    <a:pt x="441008" y="192615"/>
                    <a:pt x="437769" y="193758"/>
                  </a:cubicBezTo>
                  <a:close/>
                  <a:moveTo>
                    <a:pt x="316897" y="403689"/>
                  </a:moveTo>
                  <a:cubicBezTo>
                    <a:pt x="274892" y="409119"/>
                    <a:pt x="232791" y="414834"/>
                    <a:pt x="190405" y="415405"/>
                  </a:cubicBezTo>
                  <a:cubicBezTo>
                    <a:pt x="199549" y="442551"/>
                    <a:pt x="208026" y="470079"/>
                    <a:pt x="217170" y="497320"/>
                  </a:cubicBezTo>
                  <a:cubicBezTo>
                    <a:pt x="218599" y="499606"/>
                    <a:pt x="218885" y="504940"/>
                    <a:pt x="222504" y="504845"/>
                  </a:cubicBezTo>
                  <a:cubicBezTo>
                    <a:pt x="287369" y="496463"/>
                    <a:pt x="352139" y="487414"/>
                    <a:pt x="416719" y="477127"/>
                  </a:cubicBezTo>
                  <a:cubicBezTo>
                    <a:pt x="441579" y="473127"/>
                    <a:pt x="466725" y="470269"/>
                    <a:pt x="491395" y="464745"/>
                  </a:cubicBezTo>
                  <a:cubicBezTo>
                    <a:pt x="487109" y="439980"/>
                    <a:pt x="484727" y="415024"/>
                    <a:pt x="480060" y="390354"/>
                  </a:cubicBezTo>
                  <a:cubicBezTo>
                    <a:pt x="425577" y="393021"/>
                    <a:pt x="371189" y="397784"/>
                    <a:pt x="316897" y="403689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0" name="Google Shape;620;p35"/>
            <p:cNvSpPr/>
            <p:nvPr/>
          </p:nvSpPr>
          <p:spPr>
            <a:xfrm>
              <a:off x="6827606" y="2435351"/>
              <a:ext cx="598083" cy="701611"/>
            </a:xfrm>
            <a:custGeom>
              <a:avLst/>
              <a:gdLst/>
              <a:ahLst/>
              <a:cxnLst/>
              <a:rect l="l" t="t" r="r" b="b"/>
              <a:pathLst>
                <a:path w="598083" h="701611" extrusionOk="0">
                  <a:moveTo>
                    <a:pt x="375198" y="22193"/>
                  </a:moveTo>
                  <a:cubicBezTo>
                    <a:pt x="419775" y="14764"/>
                    <a:pt x="464257" y="7334"/>
                    <a:pt x="508834" y="0"/>
                  </a:cubicBezTo>
                  <a:cubicBezTo>
                    <a:pt x="537409" y="183642"/>
                    <a:pt x="565127" y="367475"/>
                    <a:pt x="593416" y="551117"/>
                  </a:cubicBezTo>
                  <a:cubicBezTo>
                    <a:pt x="595131" y="563690"/>
                    <a:pt x="597893" y="576072"/>
                    <a:pt x="598083" y="588740"/>
                  </a:cubicBezTo>
                  <a:cubicBezTo>
                    <a:pt x="437206" y="625888"/>
                    <a:pt x="276710" y="664750"/>
                    <a:pt x="115737" y="701612"/>
                  </a:cubicBezTo>
                  <a:cubicBezTo>
                    <a:pt x="78399" y="503396"/>
                    <a:pt x="39633" y="305467"/>
                    <a:pt x="1723" y="107442"/>
                  </a:cubicBezTo>
                  <a:cubicBezTo>
                    <a:pt x="961" y="102013"/>
                    <a:pt x="-1039" y="96393"/>
                    <a:pt x="675" y="91059"/>
                  </a:cubicBezTo>
                  <a:cubicBezTo>
                    <a:pt x="3247" y="86963"/>
                    <a:pt x="8105" y="86582"/>
                    <a:pt x="12391" y="85725"/>
                  </a:cubicBezTo>
                  <a:cubicBezTo>
                    <a:pt x="133263" y="64389"/>
                    <a:pt x="253945" y="42005"/>
                    <a:pt x="375198" y="22193"/>
                  </a:cubicBezTo>
                  <a:close/>
                  <a:moveTo>
                    <a:pt x="202891" y="166021"/>
                  </a:moveTo>
                  <a:cubicBezTo>
                    <a:pt x="200129" y="166973"/>
                    <a:pt x="194414" y="168116"/>
                    <a:pt x="195461" y="172117"/>
                  </a:cubicBezTo>
                  <a:cubicBezTo>
                    <a:pt x="206034" y="216027"/>
                    <a:pt x="217083" y="259747"/>
                    <a:pt x="227751" y="303657"/>
                  </a:cubicBezTo>
                  <a:cubicBezTo>
                    <a:pt x="193366" y="307277"/>
                    <a:pt x="158790" y="309753"/>
                    <a:pt x="124691" y="315468"/>
                  </a:cubicBezTo>
                  <a:cubicBezTo>
                    <a:pt x="137550" y="356235"/>
                    <a:pt x="152885" y="396145"/>
                    <a:pt x="167268" y="436436"/>
                  </a:cubicBezTo>
                  <a:cubicBezTo>
                    <a:pt x="169268" y="440055"/>
                    <a:pt x="170030" y="447961"/>
                    <a:pt x="176031" y="445865"/>
                  </a:cubicBezTo>
                  <a:cubicBezTo>
                    <a:pt x="202891" y="437674"/>
                    <a:pt x="229656" y="429292"/>
                    <a:pt x="256707" y="421577"/>
                  </a:cubicBezTo>
                  <a:cubicBezTo>
                    <a:pt x="268518" y="463582"/>
                    <a:pt x="277091" y="506540"/>
                    <a:pt x="289759" y="548354"/>
                  </a:cubicBezTo>
                  <a:cubicBezTo>
                    <a:pt x="319191" y="550355"/>
                    <a:pt x="348624" y="554546"/>
                    <a:pt x="378246" y="554165"/>
                  </a:cubicBezTo>
                  <a:cubicBezTo>
                    <a:pt x="379103" y="539591"/>
                    <a:pt x="374722" y="525494"/>
                    <a:pt x="373008" y="511112"/>
                  </a:cubicBezTo>
                  <a:cubicBezTo>
                    <a:pt x="367483" y="471011"/>
                    <a:pt x="360530" y="431102"/>
                    <a:pt x="356053" y="390906"/>
                  </a:cubicBezTo>
                  <a:cubicBezTo>
                    <a:pt x="380437" y="383953"/>
                    <a:pt x="404631" y="376047"/>
                    <a:pt x="428919" y="368713"/>
                  </a:cubicBezTo>
                  <a:cubicBezTo>
                    <a:pt x="442254" y="364046"/>
                    <a:pt x="456351" y="360902"/>
                    <a:pt x="469019" y="354711"/>
                  </a:cubicBezTo>
                  <a:cubicBezTo>
                    <a:pt x="466829" y="329851"/>
                    <a:pt x="465400" y="305086"/>
                    <a:pt x="463305" y="280226"/>
                  </a:cubicBezTo>
                  <a:cubicBezTo>
                    <a:pt x="454446" y="279083"/>
                    <a:pt x="445683" y="280226"/>
                    <a:pt x="436920" y="281654"/>
                  </a:cubicBezTo>
                  <a:cubicBezTo>
                    <a:pt x="404726" y="284131"/>
                    <a:pt x="372817" y="288608"/>
                    <a:pt x="340623" y="290798"/>
                  </a:cubicBezTo>
                  <a:cubicBezTo>
                    <a:pt x="331955" y="239840"/>
                    <a:pt x="326144" y="188214"/>
                    <a:pt x="316048" y="137541"/>
                  </a:cubicBezTo>
                  <a:cubicBezTo>
                    <a:pt x="278329" y="146971"/>
                    <a:pt x="240610" y="156591"/>
                    <a:pt x="202891" y="16602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1" name="Google Shape;621;p35"/>
            <p:cNvSpPr/>
            <p:nvPr/>
          </p:nvSpPr>
          <p:spPr>
            <a:xfrm>
              <a:off x="7482458" y="2970561"/>
              <a:ext cx="499951" cy="709256"/>
            </a:xfrm>
            <a:custGeom>
              <a:avLst/>
              <a:gdLst/>
              <a:ahLst/>
              <a:cxnLst/>
              <a:rect l="l" t="t" r="r" b="b"/>
              <a:pathLst>
                <a:path w="499951" h="709256" extrusionOk="0">
                  <a:moveTo>
                    <a:pt x="0" y="114871"/>
                  </a:moveTo>
                  <a:cubicBezTo>
                    <a:pt x="163354" y="76867"/>
                    <a:pt x="326612" y="38100"/>
                    <a:pt x="489966" y="0"/>
                  </a:cubicBezTo>
                  <a:cubicBezTo>
                    <a:pt x="490347" y="28575"/>
                    <a:pt x="489299" y="57245"/>
                    <a:pt x="490919" y="85820"/>
                  </a:cubicBezTo>
                  <a:cubicBezTo>
                    <a:pt x="492252" y="121634"/>
                    <a:pt x="491300" y="157448"/>
                    <a:pt x="492728" y="193262"/>
                  </a:cubicBezTo>
                  <a:cubicBezTo>
                    <a:pt x="491776" y="234506"/>
                    <a:pt x="494347" y="275654"/>
                    <a:pt x="494538" y="316897"/>
                  </a:cubicBezTo>
                  <a:cubicBezTo>
                    <a:pt x="494443" y="353663"/>
                    <a:pt x="495871" y="390525"/>
                    <a:pt x="495395" y="427292"/>
                  </a:cubicBezTo>
                  <a:cubicBezTo>
                    <a:pt x="497681" y="489966"/>
                    <a:pt x="497586" y="552641"/>
                    <a:pt x="498253" y="615315"/>
                  </a:cubicBezTo>
                  <a:cubicBezTo>
                    <a:pt x="499681" y="644080"/>
                    <a:pt x="500158" y="672941"/>
                    <a:pt x="499872" y="701707"/>
                  </a:cubicBezTo>
                  <a:cubicBezTo>
                    <a:pt x="500063" y="710184"/>
                    <a:pt x="489585" y="708946"/>
                    <a:pt x="483870" y="709136"/>
                  </a:cubicBezTo>
                  <a:cubicBezTo>
                    <a:pt x="352615" y="709327"/>
                    <a:pt x="221266" y="709422"/>
                    <a:pt x="90011" y="708374"/>
                  </a:cubicBezTo>
                  <a:cubicBezTo>
                    <a:pt x="61913" y="525971"/>
                    <a:pt x="34100" y="343471"/>
                    <a:pt x="6191" y="161068"/>
                  </a:cubicBezTo>
                  <a:cubicBezTo>
                    <a:pt x="4001" y="145828"/>
                    <a:pt x="762" y="130493"/>
                    <a:pt x="0" y="114871"/>
                  </a:cubicBezTo>
                  <a:close/>
                  <a:moveTo>
                    <a:pt x="237363" y="199835"/>
                  </a:moveTo>
                  <a:cubicBezTo>
                    <a:pt x="218980" y="204883"/>
                    <a:pt x="203263" y="218980"/>
                    <a:pt x="197358" y="237268"/>
                  </a:cubicBezTo>
                  <a:cubicBezTo>
                    <a:pt x="186023" y="266510"/>
                    <a:pt x="204692" y="302419"/>
                    <a:pt x="234315" y="311753"/>
                  </a:cubicBezTo>
                  <a:cubicBezTo>
                    <a:pt x="258128" y="320135"/>
                    <a:pt x="286512" y="310420"/>
                    <a:pt x="300514" y="289465"/>
                  </a:cubicBezTo>
                  <a:cubicBezTo>
                    <a:pt x="318421" y="264509"/>
                    <a:pt x="312134" y="225647"/>
                    <a:pt x="286321" y="208598"/>
                  </a:cubicBezTo>
                  <a:cubicBezTo>
                    <a:pt x="272320" y="198025"/>
                    <a:pt x="253937" y="196406"/>
                    <a:pt x="237363" y="199835"/>
                  </a:cubicBezTo>
                  <a:close/>
                  <a:moveTo>
                    <a:pt x="199072" y="382524"/>
                  </a:moveTo>
                  <a:cubicBezTo>
                    <a:pt x="170117" y="388525"/>
                    <a:pt x="140589" y="392144"/>
                    <a:pt x="112109" y="399860"/>
                  </a:cubicBezTo>
                  <a:cubicBezTo>
                    <a:pt x="120968" y="415862"/>
                    <a:pt x="127063" y="433769"/>
                    <a:pt x="138017" y="448342"/>
                  </a:cubicBezTo>
                  <a:cubicBezTo>
                    <a:pt x="236125" y="458629"/>
                    <a:pt x="334137" y="470345"/>
                    <a:pt x="432149" y="480917"/>
                  </a:cubicBezTo>
                  <a:cubicBezTo>
                    <a:pt x="433006" y="480155"/>
                    <a:pt x="434626" y="478727"/>
                    <a:pt x="435388" y="477965"/>
                  </a:cubicBezTo>
                  <a:cubicBezTo>
                    <a:pt x="432816" y="456533"/>
                    <a:pt x="431102" y="435102"/>
                    <a:pt x="429387" y="413671"/>
                  </a:cubicBezTo>
                  <a:cubicBezTo>
                    <a:pt x="425958" y="389763"/>
                    <a:pt x="426244" y="365284"/>
                    <a:pt x="421291" y="341567"/>
                  </a:cubicBezTo>
                  <a:cubicBezTo>
                    <a:pt x="346996" y="354425"/>
                    <a:pt x="273082" y="368808"/>
                    <a:pt x="199072" y="382524"/>
                  </a:cubicBezTo>
                  <a:close/>
                  <a:moveTo>
                    <a:pt x="259080" y="495681"/>
                  </a:moveTo>
                  <a:cubicBezTo>
                    <a:pt x="240316" y="499872"/>
                    <a:pt x="226790" y="518446"/>
                    <a:pt x="228314" y="537591"/>
                  </a:cubicBezTo>
                  <a:cubicBezTo>
                    <a:pt x="230791" y="571691"/>
                    <a:pt x="261556" y="601313"/>
                    <a:pt x="295656" y="602552"/>
                  </a:cubicBezTo>
                  <a:cubicBezTo>
                    <a:pt x="309181" y="603218"/>
                    <a:pt x="323088" y="597694"/>
                    <a:pt x="331375" y="586835"/>
                  </a:cubicBezTo>
                  <a:cubicBezTo>
                    <a:pt x="340614" y="575501"/>
                    <a:pt x="341281" y="559594"/>
                    <a:pt x="337947" y="545973"/>
                  </a:cubicBezTo>
                  <a:cubicBezTo>
                    <a:pt x="328708" y="513302"/>
                    <a:pt x="293370" y="488156"/>
                    <a:pt x="259080" y="49568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2" name="Google Shape;622;p35"/>
            <p:cNvSpPr/>
            <p:nvPr/>
          </p:nvSpPr>
          <p:spPr>
            <a:xfrm>
              <a:off x="6957345" y="3096767"/>
              <a:ext cx="569785" cy="581977"/>
            </a:xfrm>
            <a:custGeom>
              <a:avLst/>
              <a:gdLst/>
              <a:ahLst/>
              <a:cxnLst/>
              <a:rect l="l" t="t" r="r" b="b"/>
              <a:pathLst>
                <a:path w="569785" h="581977" extrusionOk="0">
                  <a:moveTo>
                    <a:pt x="368237" y="25622"/>
                  </a:moveTo>
                  <a:cubicBezTo>
                    <a:pt x="405765" y="17240"/>
                    <a:pt x="442913" y="7049"/>
                    <a:pt x="480727" y="0"/>
                  </a:cubicBezTo>
                  <a:cubicBezTo>
                    <a:pt x="510159" y="194024"/>
                    <a:pt x="539877" y="387953"/>
                    <a:pt x="569786" y="581978"/>
                  </a:cubicBezTo>
                  <a:cubicBezTo>
                    <a:pt x="498443" y="581025"/>
                    <a:pt x="427101" y="581597"/>
                    <a:pt x="355854" y="581406"/>
                  </a:cubicBezTo>
                  <a:cubicBezTo>
                    <a:pt x="313658" y="579882"/>
                    <a:pt x="271463" y="580835"/>
                    <a:pt x="229362" y="579882"/>
                  </a:cubicBezTo>
                  <a:cubicBezTo>
                    <a:pt x="185357" y="578548"/>
                    <a:pt x="141446" y="578930"/>
                    <a:pt x="97441" y="578453"/>
                  </a:cubicBezTo>
                  <a:cubicBezTo>
                    <a:pt x="91154" y="578739"/>
                    <a:pt x="88678" y="572262"/>
                    <a:pt x="87725" y="567214"/>
                  </a:cubicBezTo>
                  <a:cubicBezTo>
                    <a:pt x="58388" y="415576"/>
                    <a:pt x="28861" y="264033"/>
                    <a:pt x="0" y="112300"/>
                  </a:cubicBezTo>
                  <a:cubicBezTo>
                    <a:pt x="122587" y="83249"/>
                    <a:pt x="245364" y="54293"/>
                    <a:pt x="368237" y="25622"/>
                  </a:cubicBezTo>
                  <a:close/>
                  <a:moveTo>
                    <a:pt x="270034" y="275749"/>
                  </a:moveTo>
                  <a:cubicBezTo>
                    <a:pt x="250984" y="254699"/>
                    <a:pt x="231172" y="234506"/>
                    <a:pt x="212503" y="213170"/>
                  </a:cubicBezTo>
                  <a:cubicBezTo>
                    <a:pt x="193643" y="194691"/>
                    <a:pt x="177260" y="173831"/>
                    <a:pt x="157925" y="155829"/>
                  </a:cubicBezTo>
                  <a:cubicBezTo>
                    <a:pt x="153448" y="163640"/>
                    <a:pt x="150019" y="172117"/>
                    <a:pt x="146590" y="180499"/>
                  </a:cubicBezTo>
                  <a:cubicBezTo>
                    <a:pt x="138017" y="201835"/>
                    <a:pt x="127254" y="222409"/>
                    <a:pt x="120491" y="244412"/>
                  </a:cubicBezTo>
                  <a:cubicBezTo>
                    <a:pt x="152305" y="274701"/>
                    <a:pt x="183833" y="305181"/>
                    <a:pt x="215170" y="335947"/>
                  </a:cubicBezTo>
                  <a:cubicBezTo>
                    <a:pt x="188881" y="365855"/>
                    <a:pt x="161925" y="395192"/>
                    <a:pt x="135255" y="424815"/>
                  </a:cubicBezTo>
                  <a:cubicBezTo>
                    <a:pt x="131636" y="427958"/>
                    <a:pt x="132017" y="433102"/>
                    <a:pt x="133826" y="437197"/>
                  </a:cubicBezTo>
                  <a:cubicBezTo>
                    <a:pt x="144589" y="463391"/>
                    <a:pt x="154210" y="490156"/>
                    <a:pt x="164592" y="516541"/>
                  </a:cubicBezTo>
                  <a:cubicBezTo>
                    <a:pt x="166307" y="519208"/>
                    <a:pt x="167164" y="525018"/>
                    <a:pt x="171545" y="523685"/>
                  </a:cubicBezTo>
                  <a:cubicBezTo>
                    <a:pt x="178403" y="518827"/>
                    <a:pt x="184118" y="512540"/>
                    <a:pt x="190500" y="507206"/>
                  </a:cubicBezTo>
                  <a:cubicBezTo>
                    <a:pt x="224980" y="475297"/>
                    <a:pt x="260318" y="444246"/>
                    <a:pt x="294608" y="412147"/>
                  </a:cubicBezTo>
                  <a:cubicBezTo>
                    <a:pt x="312325" y="427958"/>
                    <a:pt x="328613" y="445294"/>
                    <a:pt x="345948" y="461677"/>
                  </a:cubicBezTo>
                  <a:cubicBezTo>
                    <a:pt x="356807" y="472250"/>
                    <a:pt x="368999" y="481489"/>
                    <a:pt x="378619" y="493300"/>
                  </a:cubicBezTo>
                  <a:cubicBezTo>
                    <a:pt x="381476" y="495586"/>
                    <a:pt x="386144" y="501491"/>
                    <a:pt x="389572" y="496729"/>
                  </a:cubicBezTo>
                  <a:cubicBezTo>
                    <a:pt x="402241" y="480251"/>
                    <a:pt x="414909" y="463677"/>
                    <a:pt x="426530" y="446342"/>
                  </a:cubicBezTo>
                  <a:cubicBezTo>
                    <a:pt x="401479" y="417671"/>
                    <a:pt x="374904" y="390430"/>
                    <a:pt x="349853" y="361760"/>
                  </a:cubicBezTo>
                  <a:cubicBezTo>
                    <a:pt x="377190" y="336518"/>
                    <a:pt x="404146" y="310896"/>
                    <a:pt x="431673" y="285750"/>
                  </a:cubicBezTo>
                  <a:cubicBezTo>
                    <a:pt x="433578" y="283274"/>
                    <a:pt x="437960" y="280797"/>
                    <a:pt x="435959" y="277082"/>
                  </a:cubicBezTo>
                  <a:cubicBezTo>
                    <a:pt x="426911" y="254032"/>
                    <a:pt x="417195" y="231267"/>
                    <a:pt x="407861" y="208407"/>
                  </a:cubicBezTo>
                  <a:cubicBezTo>
                    <a:pt x="399479" y="189738"/>
                    <a:pt x="393287" y="169926"/>
                    <a:pt x="383000" y="152210"/>
                  </a:cubicBezTo>
                  <a:cubicBezTo>
                    <a:pt x="345281" y="193453"/>
                    <a:pt x="307943" y="234887"/>
                    <a:pt x="270034" y="275749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4394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17;p42">
            <a:extLst>
              <a:ext uri="{FF2B5EF4-FFF2-40B4-BE49-F238E27FC236}">
                <a16:creationId xmlns:a16="http://schemas.microsoft.com/office/drawing/2014/main" id="{835627F5-9B77-204C-016F-1649A91ACA58}"/>
              </a:ext>
            </a:extLst>
          </p:cNvPr>
          <p:cNvSpPr/>
          <p:nvPr/>
        </p:nvSpPr>
        <p:spPr>
          <a:xfrm>
            <a:off x="389000" y="1330500"/>
            <a:ext cx="2895600" cy="289560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015" name="Google Shape;1015;p42"/>
          <p:cNvSpPr txBox="1">
            <a:spLocks noGrp="1"/>
          </p:cNvSpPr>
          <p:nvPr>
            <p:ph type="subTitle" idx="1"/>
          </p:nvPr>
        </p:nvSpPr>
        <p:spPr>
          <a:xfrm>
            <a:off x="3805275" y="1171373"/>
            <a:ext cx="4550400" cy="202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The practice of software development that emphasizes writing tests before writing actual code.</a:t>
            </a:r>
            <a:endParaRPr dirty="0"/>
          </a:p>
        </p:txBody>
      </p:sp>
      <p:sp>
        <p:nvSpPr>
          <p:cNvPr id="1016" name="Google Shape;1016;p42"/>
          <p:cNvSpPr txBox="1">
            <a:spLocks noGrp="1"/>
          </p:cNvSpPr>
          <p:nvPr>
            <p:ph type="title"/>
          </p:nvPr>
        </p:nvSpPr>
        <p:spPr>
          <a:xfrm>
            <a:off x="3805300" y="3310327"/>
            <a:ext cx="4550400" cy="54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Test Driven Development</a:t>
            </a:r>
            <a:endParaRPr dirty="0"/>
          </a:p>
        </p:txBody>
      </p:sp>
      <p:pic>
        <p:nvPicPr>
          <p:cNvPr id="2052" name="Picture 4" descr="Benefits Of Test-Driven Development – A Guide For Beginners">
            <a:extLst>
              <a:ext uri="{FF2B5EF4-FFF2-40B4-BE49-F238E27FC236}">
                <a16:creationId xmlns:a16="http://schemas.microsoft.com/office/drawing/2014/main" id="{F72519CD-72D1-2B4A-DF5F-ACE77B35F6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833" b="94796" l="26758" r="72852">
                        <a14:foregroundMark x1="40820" y1="92565" x2="53906" y2="91822"/>
                        <a14:foregroundMark x1="53906" y1="91822" x2="55078" y2="91822"/>
                        <a14:foregroundMark x1="30859" y1="50929" x2="39258" y2="18959"/>
                        <a14:foregroundMark x1="39258" y1="18959" x2="41406" y2="18216"/>
                        <a14:foregroundMark x1="71680" y1="41264" x2="71484" y2="64684"/>
                        <a14:foregroundMark x1="49219" y1="5576" x2="49219" y2="5576"/>
                        <a14:foregroundMark x1="40039" y1="28996" x2="34766" y2="42379"/>
                        <a14:foregroundMark x1="28320" y1="39033" x2="27148" y2="56877"/>
                        <a14:foregroundMark x1="33203" y1="36803" x2="34180" y2="31599"/>
                        <a14:foregroundMark x1="45898" y1="95539" x2="53906" y2="94796"/>
                        <a14:foregroundMark x1="70898" y1="75093" x2="72266" y2="73606"/>
                        <a14:foregroundMark x1="72852" y1="62454" x2="72266" y2="44981"/>
                        <a14:foregroundMark x1="54688" y1="52045" x2="45313" y2="53532"/>
                        <a14:foregroundMark x1="56250" y1="57249" x2="42188" y2="55762"/>
                        <a14:foregroundMark x1="44922" y1="51673" x2="56445" y2="49814"/>
                        <a14:foregroundMark x1="57617" y1="56506" x2="46289" y2="48699"/>
                        <a14:foregroundMark x1="46289" y1="48699" x2="52930" y2="56134"/>
                        <a14:foregroundMark x1="44141" y1="54275" x2="40234" y2="524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595" r="23964"/>
          <a:stretch/>
        </p:blipFill>
        <p:spPr bwMode="auto">
          <a:xfrm>
            <a:off x="1057523" y="1528215"/>
            <a:ext cx="2043486" cy="208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" name="Google Shape;1894;p6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Learning Method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2638C9-954E-70DD-2CC2-CB3D8A9F9B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904" r="10952"/>
          <a:stretch/>
        </p:blipFill>
        <p:spPr>
          <a:xfrm>
            <a:off x="1967948" y="1136995"/>
            <a:ext cx="5208104" cy="379757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3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Learning Material</a:t>
            </a:r>
            <a:endParaRPr dirty="0"/>
          </a:p>
        </p:txBody>
      </p:sp>
      <p:sp>
        <p:nvSpPr>
          <p:cNvPr id="727" name="Google Shape;727;p38"/>
          <p:cNvSpPr txBox="1">
            <a:spLocks noGrp="1"/>
          </p:cNvSpPr>
          <p:nvPr>
            <p:ph type="subTitle" idx="1"/>
          </p:nvPr>
        </p:nvSpPr>
        <p:spPr>
          <a:xfrm>
            <a:off x="937625" y="3423419"/>
            <a:ext cx="2175300" cy="101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Set of instructions for students to follow</a:t>
            </a:r>
            <a:endParaRPr dirty="0"/>
          </a:p>
        </p:txBody>
      </p:sp>
      <p:sp>
        <p:nvSpPr>
          <p:cNvPr id="728" name="Google Shape;728;p38"/>
          <p:cNvSpPr txBox="1">
            <a:spLocks noGrp="1"/>
          </p:cNvSpPr>
          <p:nvPr>
            <p:ph type="subTitle" idx="2"/>
          </p:nvPr>
        </p:nvSpPr>
        <p:spPr>
          <a:xfrm>
            <a:off x="3484347" y="3423419"/>
            <a:ext cx="2175300" cy="101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Contains assets and other materials which needed for tasks</a:t>
            </a:r>
            <a:endParaRPr dirty="0"/>
          </a:p>
        </p:txBody>
      </p:sp>
      <p:sp>
        <p:nvSpPr>
          <p:cNvPr id="729" name="Google Shape;729;p38"/>
          <p:cNvSpPr txBox="1">
            <a:spLocks noGrp="1"/>
          </p:cNvSpPr>
          <p:nvPr>
            <p:ph type="subTitle" idx="3"/>
          </p:nvPr>
        </p:nvSpPr>
        <p:spPr>
          <a:xfrm>
            <a:off x="6031075" y="3423419"/>
            <a:ext cx="2175300" cy="101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Series of codes written in dart language used to verify codes produced by students</a:t>
            </a:r>
            <a:endParaRPr dirty="0"/>
          </a:p>
        </p:txBody>
      </p:sp>
      <p:sp>
        <p:nvSpPr>
          <p:cNvPr id="730" name="Google Shape;730;p38"/>
          <p:cNvSpPr txBox="1">
            <a:spLocks noGrp="1"/>
          </p:cNvSpPr>
          <p:nvPr>
            <p:ph type="subTitle" idx="4"/>
          </p:nvPr>
        </p:nvSpPr>
        <p:spPr>
          <a:xfrm>
            <a:off x="937625" y="2900572"/>
            <a:ext cx="2175300" cy="4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Guide File</a:t>
            </a:r>
            <a:endParaRPr dirty="0"/>
          </a:p>
        </p:txBody>
      </p:sp>
      <p:sp>
        <p:nvSpPr>
          <p:cNvPr id="731" name="Google Shape;731;p38"/>
          <p:cNvSpPr txBox="1">
            <a:spLocks noGrp="1"/>
          </p:cNvSpPr>
          <p:nvPr>
            <p:ph type="subTitle" idx="5"/>
          </p:nvPr>
        </p:nvSpPr>
        <p:spPr>
          <a:xfrm>
            <a:off x="3484350" y="2900572"/>
            <a:ext cx="2175300" cy="4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Supplement File</a:t>
            </a:r>
            <a:endParaRPr sz="2000" dirty="0"/>
          </a:p>
        </p:txBody>
      </p:sp>
      <p:sp>
        <p:nvSpPr>
          <p:cNvPr id="732" name="Google Shape;732;p38"/>
          <p:cNvSpPr txBox="1">
            <a:spLocks noGrp="1"/>
          </p:cNvSpPr>
          <p:nvPr>
            <p:ph type="subTitle" idx="6"/>
          </p:nvPr>
        </p:nvSpPr>
        <p:spPr>
          <a:xfrm>
            <a:off x="6031075" y="2900572"/>
            <a:ext cx="2175300" cy="4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Test Code</a:t>
            </a:r>
            <a:endParaRPr dirty="0"/>
          </a:p>
        </p:txBody>
      </p:sp>
      <p:grpSp>
        <p:nvGrpSpPr>
          <p:cNvPr id="738" name="Google Shape;738;p38"/>
          <p:cNvGrpSpPr/>
          <p:nvPr/>
        </p:nvGrpSpPr>
        <p:grpSpPr>
          <a:xfrm>
            <a:off x="4102553" y="1905608"/>
            <a:ext cx="938887" cy="629947"/>
            <a:chOff x="4102553" y="1905608"/>
            <a:chExt cx="938887" cy="629947"/>
          </a:xfrm>
        </p:grpSpPr>
        <p:grpSp>
          <p:nvGrpSpPr>
            <p:cNvPr id="739" name="Google Shape;739;p38"/>
            <p:cNvGrpSpPr/>
            <p:nvPr/>
          </p:nvGrpSpPr>
          <p:grpSpPr>
            <a:xfrm>
              <a:off x="4102553" y="1905608"/>
              <a:ext cx="602467" cy="572702"/>
              <a:chOff x="3952457" y="1793967"/>
              <a:chExt cx="729379" cy="693344"/>
            </a:xfrm>
          </p:grpSpPr>
          <p:grpSp>
            <p:nvGrpSpPr>
              <p:cNvPr id="740" name="Google Shape;740;p38"/>
              <p:cNvGrpSpPr/>
              <p:nvPr/>
            </p:nvGrpSpPr>
            <p:grpSpPr>
              <a:xfrm>
                <a:off x="3952457" y="1793967"/>
                <a:ext cx="729379" cy="693344"/>
                <a:chOff x="3862425" y="1603550"/>
                <a:chExt cx="883025" cy="839400"/>
              </a:xfrm>
            </p:grpSpPr>
            <p:sp>
              <p:nvSpPr>
                <p:cNvPr id="741" name="Google Shape;741;p38"/>
                <p:cNvSpPr/>
                <p:nvPr/>
              </p:nvSpPr>
              <p:spPr>
                <a:xfrm>
                  <a:off x="3862425" y="2176250"/>
                  <a:ext cx="882600" cy="266700"/>
                </a:xfrm>
                <a:prstGeom prst="parallelogram">
                  <a:avLst>
                    <a:gd name="adj" fmla="val 116667"/>
                  </a:avLst>
                </a:prstGeom>
                <a:solidFill>
                  <a:schemeClr val="lt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Barlow"/>
                    <a:ea typeface="Barlow"/>
                    <a:cs typeface="Barlow"/>
                    <a:sym typeface="Barlow"/>
                  </a:endParaRPr>
                </a:p>
              </p:txBody>
            </p:sp>
            <p:sp>
              <p:nvSpPr>
                <p:cNvPr id="742" name="Google Shape;742;p38"/>
                <p:cNvSpPr/>
                <p:nvPr/>
              </p:nvSpPr>
              <p:spPr>
                <a:xfrm>
                  <a:off x="4172325" y="1603550"/>
                  <a:ext cx="572700" cy="572700"/>
                </a:xfrm>
                <a:prstGeom prst="rect">
                  <a:avLst/>
                </a:prstGeom>
                <a:solidFill>
                  <a:schemeClr val="lt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Barlow"/>
                    <a:ea typeface="Barlow"/>
                    <a:cs typeface="Barlow"/>
                    <a:sym typeface="Barlow"/>
                  </a:endParaRPr>
                </a:p>
              </p:txBody>
            </p:sp>
            <p:sp>
              <p:nvSpPr>
                <p:cNvPr id="743" name="Google Shape;743;p38"/>
                <p:cNvSpPr/>
                <p:nvPr/>
              </p:nvSpPr>
              <p:spPr>
                <a:xfrm>
                  <a:off x="3862425" y="1863900"/>
                  <a:ext cx="572700" cy="579000"/>
                </a:xfrm>
                <a:prstGeom prst="rect">
                  <a:avLst/>
                </a:prstGeom>
                <a:solidFill>
                  <a:schemeClr val="lt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Barlow"/>
                    <a:ea typeface="Barlow"/>
                    <a:cs typeface="Barlow"/>
                    <a:sym typeface="Barlow"/>
                  </a:endParaRPr>
                </a:p>
              </p:txBody>
            </p:sp>
            <p:sp>
              <p:nvSpPr>
                <p:cNvPr id="744" name="Google Shape;744;p38"/>
                <p:cNvSpPr/>
                <p:nvPr/>
              </p:nvSpPr>
              <p:spPr>
                <a:xfrm>
                  <a:off x="3862425" y="1603550"/>
                  <a:ext cx="882600" cy="266700"/>
                </a:xfrm>
                <a:prstGeom prst="parallelogram">
                  <a:avLst>
                    <a:gd name="adj" fmla="val 116667"/>
                  </a:avLst>
                </a:pr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Barlow"/>
                    <a:ea typeface="Barlow"/>
                    <a:cs typeface="Barlow"/>
                    <a:sym typeface="Barlow"/>
                  </a:endParaRPr>
                </a:p>
              </p:txBody>
            </p:sp>
            <p:sp>
              <p:nvSpPr>
                <p:cNvPr id="745" name="Google Shape;745;p38"/>
                <p:cNvSpPr/>
                <p:nvPr/>
              </p:nvSpPr>
              <p:spPr>
                <a:xfrm rot="5400000" flipH="1">
                  <a:off x="4175300" y="1870275"/>
                  <a:ext cx="830100" cy="310200"/>
                </a:xfrm>
                <a:prstGeom prst="parallelogram">
                  <a:avLst>
                    <a:gd name="adj" fmla="val 84150"/>
                  </a:avLst>
                </a:prstGeom>
                <a:solidFill>
                  <a:schemeClr val="dk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Barlow"/>
                    <a:ea typeface="Barlow"/>
                    <a:cs typeface="Barlow"/>
                    <a:sym typeface="Barlow"/>
                  </a:endParaRPr>
                </a:p>
              </p:txBody>
            </p:sp>
          </p:grpSp>
          <p:sp>
            <p:nvSpPr>
              <p:cNvPr id="746" name="Google Shape;746;p38"/>
              <p:cNvSpPr/>
              <p:nvPr/>
            </p:nvSpPr>
            <p:spPr>
              <a:xfrm>
                <a:off x="4006900" y="2322650"/>
                <a:ext cx="109200" cy="109200"/>
              </a:xfrm>
              <a:prstGeom prst="ellipse">
                <a:avLst/>
              </a:pr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747" name="Google Shape;747;p38"/>
              <p:cNvSpPr/>
              <p:nvPr/>
            </p:nvSpPr>
            <p:spPr>
              <a:xfrm>
                <a:off x="4129125" y="2195650"/>
                <a:ext cx="109200" cy="109200"/>
              </a:xfrm>
              <a:prstGeom prst="ellipse">
                <a:avLst/>
              </a:pr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748" name="Google Shape;748;p38"/>
              <p:cNvSpPr/>
              <p:nvPr/>
            </p:nvSpPr>
            <p:spPr>
              <a:xfrm>
                <a:off x="4262538" y="2073425"/>
                <a:ext cx="109200" cy="109200"/>
              </a:xfrm>
              <a:prstGeom prst="ellipse">
                <a:avLst/>
              </a:pr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749" name="Google Shape;749;p38"/>
              <p:cNvSpPr/>
              <p:nvPr/>
            </p:nvSpPr>
            <p:spPr>
              <a:xfrm>
                <a:off x="4129125" y="1911500"/>
                <a:ext cx="109200" cy="64200"/>
              </a:xfrm>
              <a:prstGeom prst="ellipse">
                <a:avLst/>
              </a:pr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750" name="Google Shape;750;p38"/>
              <p:cNvSpPr/>
              <p:nvPr/>
            </p:nvSpPr>
            <p:spPr>
              <a:xfrm>
                <a:off x="4371750" y="1830550"/>
                <a:ext cx="109200" cy="64200"/>
              </a:xfrm>
              <a:prstGeom prst="ellipse">
                <a:avLst/>
              </a:pr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751" name="Google Shape;751;p38"/>
              <p:cNvSpPr/>
              <p:nvPr/>
            </p:nvSpPr>
            <p:spPr>
              <a:xfrm>
                <a:off x="4529146" y="2073425"/>
                <a:ext cx="72900" cy="10920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</p:grpSp>
        <p:grpSp>
          <p:nvGrpSpPr>
            <p:cNvPr id="752" name="Google Shape;752;p38"/>
            <p:cNvGrpSpPr/>
            <p:nvPr/>
          </p:nvGrpSpPr>
          <p:grpSpPr>
            <a:xfrm>
              <a:off x="4578940" y="2084326"/>
              <a:ext cx="462499" cy="451229"/>
              <a:chOff x="3952457" y="1793967"/>
              <a:chExt cx="729379" cy="693344"/>
            </a:xfrm>
          </p:grpSpPr>
          <p:grpSp>
            <p:nvGrpSpPr>
              <p:cNvPr id="753" name="Google Shape;753;p38"/>
              <p:cNvGrpSpPr/>
              <p:nvPr/>
            </p:nvGrpSpPr>
            <p:grpSpPr>
              <a:xfrm>
                <a:off x="3952457" y="1793967"/>
                <a:ext cx="729379" cy="693344"/>
                <a:chOff x="3862425" y="1603550"/>
                <a:chExt cx="883025" cy="839400"/>
              </a:xfrm>
            </p:grpSpPr>
            <p:sp>
              <p:nvSpPr>
                <p:cNvPr id="754" name="Google Shape;754;p38"/>
                <p:cNvSpPr/>
                <p:nvPr/>
              </p:nvSpPr>
              <p:spPr>
                <a:xfrm>
                  <a:off x="3862425" y="2176250"/>
                  <a:ext cx="882600" cy="266700"/>
                </a:xfrm>
                <a:prstGeom prst="parallelogram">
                  <a:avLst>
                    <a:gd name="adj" fmla="val 116667"/>
                  </a:avLst>
                </a:prstGeom>
                <a:solidFill>
                  <a:schemeClr val="lt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Barlow"/>
                    <a:ea typeface="Barlow"/>
                    <a:cs typeface="Barlow"/>
                    <a:sym typeface="Barlow"/>
                  </a:endParaRPr>
                </a:p>
              </p:txBody>
            </p:sp>
            <p:sp>
              <p:nvSpPr>
                <p:cNvPr id="755" name="Google Shape;755;p38"/>
                <p:cNvSpPr/>
                <p:nvPr/>
              </p:nvSpPr>
              <p:spPr>
                <a:xfrm>
                  <a:off x="4172325" y="1603550"/>
                  <a:ext cx="572700" cy="572700"/>
                </a:xfrm>
                <a:prstGeom prst="rect">
                  <a:avLst/>
                </a:prstGeom>
                <a:solidFill>
                  <a:schemeClr val="lt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Barlow"/>
                    <a:ea typeface="Barlow"/>
                    <a:cs typeface="Barlow"/>
                    <a:sym typeface="Barlow"/>
                  </a:endParaRPr>
                </a:p>
              </p:txBody>
            </p:sp>
            <p:sp>
              <p:nvSpPr>
                <p:cNvPr id="756" name="Google Shape;756;p38"/>
                <p:cNvSpPr/>
                <p:nvPr/>
              </p:nvSpPr>
              <p:spPr>
                <a:xfrm>
                  <a:off x="3862425" y="1863900"/>
                  <a:ext cx="572700" cy="579000"/>
                </a:xfrm>
                <a:prstGeom prst="rect">
                  <a:avLst/>
                </a:prstGeom>
                <a:solidFill>
                  <a:schemeClr val="lt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Barlow"/>
                    <a:ea typeface="Barlow"/>
                    <a:cs typeface="Barlow"/>
                    <a:sym typeface="Barlow"/>
                  </a:endParaRPr>
                </a:p>
              </p:txBody>
            </p:sp>
            <p:sp>
              <p:nvSpPr>
                <p:cNvPr id="757" name="Google Shape;757;p38"/>
                <p:cNvSpPr/>
                <p:nvPr/>
              </p:nvSpPr>
              <p:spPr>
                <a:xfrm>
                  <a:off x="3862425" y="1603550"/>
                  <a:ext cx="882600" cy="266700"/>
                </a:xfrm>
                <a:prstGeom prst="parallelogram">
                  <a:avLst>
                    <a:gd name="adj" fmla="val 116667"/>
                  </a:avLst>
                </a:pr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Barlow"/>
                    <a:ea typeface="Barlow"/>
                    <a:cs typeface="Barlow"/>
                    <a:sym typeface="Barlow"/>
                  </a:endParaRPr>
                </a:p>
              </p:txBody>
            </p:sp>
            <p:sp>
              <p:nvSpPr>
                <p:cNvPr id="758" name="Google Shape;758;p38"/>
                <p:cNvSpPr/>
                <p:nvPr/>
              </p:nvSpPr>
              <p:spPr>
                <a:xfrm rot="5400000" flipH="1">
                  <a:off x="4175300" y="1870275"/>
                  <a:ext cx="830100" cy="310200"/>
                </a:xfrm>
                <a:prstGeom prst="parallelogram">
                  <a:avLst>
                    <a:gd name="adj" fmla="val 84150"/>
                  </a:avLst>
                </a:prstGeom>
                <a:solidFill>
                  <a:schemeClr val="dk2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Barlow"/>
                    <a:ea typeface="Barlow"/>
                    <a:cs typeface="Barlow"/>
                    <a:sym typeface="Barlow"/>
                  </a:endParaRPr>
                </a:p>
              </p:txBody>
            </p:sp>
          </p:grpSp>
          <p:sp>
            <p:nvSpPr>
              <p:cNvPr id="759" name="Google Shape;759;p38"/>
              <p:cNvSpPr/>
              <p:nvPr/>
            </p:nvSpPr>
            <p:spPr>
              <a:xfrm>
                <a:off x="4006900" y="2322650"/>
                <a:ext cx="109200" cy="109200"/>
              </a:xfrm>
              <a:prstGeom prst="ellipse">
                <a:avLst/>
              </a:pr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760" name="Google Shape;760;p38"/>
              <p:cNvSpPr/>
              <p:nvPr/>
            </p:nvSpPr>
            <p:spPr>
              <a:xfrm>
                <a:off x="4129125" y="2195650"/>
                <a:ext cx="109200" cy="109200"/>
              </a:xfrm>
              <a:prstGeom prst="ellipse">
                <a:avLst/>
              </a:pr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761" name="Google Shape;761;p38"/>
              <p:cNvSpPr/>
              <p:nvPr/>
            </p:nvSpPr>
            <p:spPr>
              <a:xfrm>
                <a:off x="4262538" y="2073425"/>
                <a:ext cx="109200" cy="109200"/>
              </a:xfrm>
              <a:prstGeom prst="ellipse">
                <a:avLst/>
              </a:pr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762" name="Google Shape;762;p38"/>
              <p:cNvSpPr/>
              <p:nvPr/>
            </p:nvSpPr>
            <p:spPr>
              <a:xfrm>
                <a:off x="4129125" y="1911500"/>
                <a:ext cx="109200" cy="64200"/>
              </a:xfrm>
              <a:prstGeom prst="ellipse">
                <a:avLst/>
              </a:pr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763" name="Google Shape;763;p38"/>
              <p:cNvSpPr/>
              <p:nvPr/>
            </p:nvSpPr>
            <p:spPr>
              <a:xfrm>
                <a:off x="4371750" y="1830550"/>
                <a:ext cx="109200" cy="64200"/>
              </a:xfrm>
              <a:prstGeom prst="ellipse">
                <a:avLst/>
              </a:pr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764" name="Google Shape;764;p38"/>
              <p:cNvSpPr/>
              <p:nvPr/>
            </p:nvSpPr>
            <p:spPr>
              <a:xfrm>
                <a:off x="4529146" y="2073425"/>
                <a:ext cx="72900" cy="10920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31C4FB9-FD4F-A44B-8319-B8F775A62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6844" y="1274343"/>
            <a:ext cx="1617789" cy="16177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4F0E01-4BC5-0B90-6A48-3997DC92E4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5901" y="1169152"/>
            <a:ext cx="1919743" cy="191974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0" name="Google Shape;1140;p43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/>
          <a:srcRect t="607" b="607"/>
          <a:stretch/>
        </p:blipFill>
        <p:spPr>
          <a:xfrm>
            <a:off x="1528632" y="377215"/>
            <a:ext cx="6086736" cy="3242022"/>
          </a:xfrm>
          <a:prstGeom prst="rect">
            <a:avLst/>
          </a:prstGeom>
        </p:spPr>
      </p:pic>
      <p:sp>
        <p:nvSpPr>
          <p:cNvPr id="1141" name="Google Shape;1141;p43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Example task from prepared Guide file</a:t>
            </a:r>
            <a:endParaRPr dirty="0"/>
          </a:p>
        </p:txBody>
      </p:sp>
      <p:grpSp>
        <p:nvGrpSpPr>
          <p:cNvPr id="1142" name="Google Shape;1142;p43"/>
          <p:cNvGrpSpPr/>
          <p:nvPr/>
        </p:nvGrpSpPr>
        <p:grpSpPr>
          <a:xfrm>
            <a:off x="1075" y="161138"/>
            <a:ext cx="9152100" cy="4821225"/>
            <a:chOff x="1075" y="161138"/>
            <a:chExt cx="9152100" cy="4821225"/>
          </a:xfrm>
        </p:grpSpPr>
        <p:cxnSp>
          <p:nvCxnSpPr>
            <p:cNvPr id="1143" name="Google Shape;1143;p43"/>
            <p:cNvCxnSpPr/>
            <p:nvPr/>
          </p:nvCxnSpPr>
          <p:spPr>
            <a:xfrm>
              <a:off x="1075" y="161138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4" name="Google Shape;1144;p43"/>
            <p:cNvCxnSpPr/>
            <p:nvPr/>
          </p:nvCxnSpPr>
          <p:spPr>
            <a:xfrm>
              <a:off x="1075" y="4982363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4271452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43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Example of supplement files that being used</a:t>
            </a:r>
            <a:endParaRPr dirty="0"/>
          </a:p>
        </p:txBody>
      </p:sp>
      <p:grpSp>
        <p:nvGrpSpPr>
          <p:cNvPr id="1142" name="Google Shape;1142;p43"/>
          <p:cNvGrpSpPr/>
          <p:nvPr/>
        </p:nvGrpSpPr>
        <p:grpSpPr>
          <a:xfrm>
            <a:off x="1075" y="161138"/>
            <a:ext cx="9152100" cy="4821225"/>
            <a:chOff x="1075" y="161138"/>
            <a:chExt cx="9152100" cy="4821225"/>
          </a:xfrm>
        </p:grpSpPr>
        <p:cxnSp>
          <p:nvCxnSpPr>
            <p:cNvPr id="1143" name="Google Shape;1143;p43"/>
            <p:cNvCxnSpPr/>
            <p:nvPr/>
          </p:nvCxnSpPr>
          <p:spPr>
            <a:xfrm>
              <a:off x="1075" y="161138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4" name="Google Shape;1144;p43"/>
            <p:cNvCxnSpPr/>
            <p:nvPr/>
          </p:nvCxnSpPr>
          <p:spPr>
            <a:xfrm>
              <a:off x="1075" y="4982363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AF90F738-1FA1-5894-3552-B219C4F88F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093" b="18155"/>
          <a:stretch/>
        </p:blipFill>
        <p:spPr>
          <a:xfrm>
            <a:off x="1206089" y="1459608"/>
            <a:ext cx="6731821" cy="165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418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43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Example of test code</a:t>
            </a:r>
            <a:endParaRPr dirty="0"/>
          </a:p>
        </p:txBody>
      </p:sp>
      <p:grpSp>
        <p:nvGrpSpPr>
          <p:cNvPr id="1142" name="Google Shape;1142;p43"/>
          <p:cNvGrpSpPr/>
          <p:nvPr/>
        </p:nvGrpSpPr>
        <p:grpSpPr>
          <a:xfrm>
            <a:off x="1075" y="161138"/>
            <a:ext cx="9152100" cy="4821225"/>
            <a:chOff x="1075" y="161138"/>
            <a:chExt cx="9152100" cy="4821225"/>
          </a:xfrm>
        </p:grpSpPr>
        <p:cxnSp>
          <p:nvCxnSpPr>
            <p:cNvPr id="1143" name="Google Shape;1143;p43"/>
            <p:cNvCxnSpPr/>
            <p:nvPr/>
          </p:nvCxnSpPr>
          <p:spPr>
            <a:xfrm>
              <a:off x="1075" y="161138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4" name="Google Shape;1144;p43"/>
            <p:cNvCxnSpPr/>
            <p:nvPr/>
          </p:nvCxnSpPr>
          <p:spPr>
            <a:xfrm>
              <a:off x="1075" y="4982363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00450CB8-E9F2-A0A0-FEE5-B66D37F9C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78" y="439397"/>
            <a:ext cx="7496244" cy="333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037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43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Test code success message</a:t>
            </a:r>
            <a:endParaRPr dirty="0"/>
          </a:p>
        </p:txBody>
      </p:sp>
      <p:grpSp>
        <p:nvGrpSpPr>
          <p:cNvPr id="1142" name="Google Shape;1142;p43"/>
          <p:cNvGrpSpPr/>
          <p:nvPr/>
        </p:nvGrpSpPr>
        <p:grpSpPr>
          <a:xfrm>
            <a:off x="1075" y="161138"/>
            <a:ext cx="9152100" cy="4821225"/>
            <a:chOff x="1075" y="161138"/>
            <a:chExt cx="9152100" cy="4821225"/>
          </a:xfrm>
        </p:grpSpPr>
        <p:cxnSp>
          <p:nvCxnSpPr>
            <p:cNvPr id="1143" name="Google Shape;1143;p43"/>
            <p:cNvCxnSpPr/>
            <p:nvPr/>
          </p:nvCxnSpPr>
          <p:spPr>
            <a:xfrm>
              <a:off x="1075" y="161138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4" name="Google Shape;1144;p43"/>
            <p:cNvCxnSpPr/>
            <p:nvPr/>
          </p:nvCxnSpPr>
          <p:spPr>
            <a:xfrm>
              <a:off x="1075" y="4982363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78AB09D-273E-4BA9-0677-5636270F2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824" y="452918"/>
            <a:ext cx="7186351" cy="335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422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43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Test code failed message</a:t>
            </a:r>
            <a:endParaRPr dirty="0"/>
          </a:p>
        </p:txBody>
      </p:sp>
      <p:grpSp>
        <p:nvGrpSpPr>
          <p:cNvPr id="1142" name="Google Shape;1142;p43"/>
          <p:cNvGrpSpPr/>
          <p:nvPr/>
        </p:nvGrpSpPr>
        <p:grpSpPr>
          <a:xfrm>
            <a:off x="1075" y="161138"/>
            <a:ext cx="9152100" cy="4821225"/>
            <a:chOff x="1075" y="161138"/>
            <a:chExt cx="9152100" cy="4821225"/>
          </a:xfrm>
        </p:grpSpPr>
        <p:cxnSp>
          <p:nvCxnSpPr>
            <p:cNvPr id="1143" name="Google Shape;1143;p43"/>
            <p:cNvCxnSpPr/>
            <p:nvPr/>
          </p:nvCxnSpPr>
          <p:spPr>
            <a:xfrm>
              <a:off x="1075" y="161138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4" name="Google Shape;1144;p43"/>
            <p:cNvCxnSpPr/>
            <p:nvPr/>
          </p:nvCxnSpPr>
          <p:spPr>
            <a:xfrm>
              <a:off x="1075" y="4982363"/>
              <a:ext cx="91521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63586CB-76F5-5FFD-B479-C6F8E8261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102" y="606281"/>
            <a:ext cx="6961795" cy="3269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094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2" name="Google Shape;1672;p55"/>
          <p:cNvSpPr txBox="1">
            <a:spLocks noGrp="1"/>
          </p:cNvSpPr>
          <p:nvPr>
            <p:ph type="subTitle" idx="3"/>
          </p:nvPr>
        </p:nvSpPr>
        <p:spPr>
          <a:xfrm>
            <a:off x="5055295" y="3345050"/>
            <a:ext cx="2505600" cy="4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Task 3</a:t>
            </a:r>
            <a:endParaRPr dirty="0"/>
          </a:p>
        </p:txBody>
      </p:sp>
      <p:sp>
        <p:nvSpPr>
          <p:cNvPr id="1673" name="Google Shape;1673;p55"/>
          <p:cNvSpPr txBox="1">
            <a:spLocks noGrp="1"/>
          </p:cNvSpPr>
          <p:nvPr>
            <p:ph type="subTitle" idx="4"/>
          </p:nvPr>
        </p:nvSpPr>
        <p:spPr>
          <a:xfrm>
            <a:off x="1583095" y="3345050"/>
            <a:ext cx="2505600" cy="4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Task 2</a:t>
            </a:r>
            <a:endParaRPr dirty="0"/>
          </a:p>
        </p:txBody>
      </p:sp>
      <p:sp>
        <p:nvSpPr>
          <p:cNvPr id="1675" name="Google Shape;1675;p5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Study Case</a:t>
            </a:r>
            <a:endParaRPr dirty="0"/>
          </a:p>
        </p:txBody>
      </p:sp>
      <p:sp>
        <p:nvSpPr>
          <p:cNvPr id="1676" name="Google Shape;1676;p55"/>
          <p:cNvSpPr txBox="1">
            <a:spLocks noGrp="1"/>
          </p:cNvSpPr>
          <p:nvPr>
            <p:ph type="subTitle" idx="1"/>
          </p:nvPr>
        </p:nvSpPr>
        <p:spPr>
          <a:xfrm>
            <a:off x="5055305" y="3820749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Creating Instagram’s home page (story list)</a:t>
            </a:r>
            <a:endParaRPr dirty="0"/>
          </a:p>
        </p:txBody>
      </p:sp>
      <p:sp>
        <p:nvSpPr>
          <p:cNvPr id="1677" name="Google Shape;1677;p55"/>
          <p:cNvSpPr txBox="1">
            <a:spLocks noGrp="1"/>
          </p:cNvSpPr>
          <p:nvPr>
            <p:ph type="subTitle" idx="2"/>
          </p:nvPr>
        </p:nvSpPr>
        <p:spPr>
          <a:xfrm>
            <a:off x="1583320" y="3820749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Creating Instagram’s login screen</a:t>
            </a:r>
            <a:endParaRPr dirty="0"/>
          </a:p>
        </p:txBody>
      </p:sp>
      <p:grpSp>
        <p:nvGrpSpPr>
          <p:cNvPr id="1679" name="Google Shape;1679;p55"/>
          <p:cNvGrpSpPr/>
          <p:nvPr/>
        </p:nvGrpSpPr>
        <p:grpSpPr>
          <a:xfrm>
            <a:off x="6856368" y="2099906"/>
            <a:ext cx="1195411" cy="1100956"/>
            <a:chOff x="4070225" y="3112413"/>
            <a:chExt cx="1974580" cy="1818559"/>
          </a:xfrm>
        </p:grpSpPr>
        <p:sp>
          <p:nvSpPr>
            <p:cNvPr id="1680" name="Google Shape;1680;p55"/>
            <p:cNvSpPr/>
            <p:nvPr/>
          </p:nvSpPr>
          <p:spPr>
            <a:xfrm>
              <a:off x="4070225" y="3112413"/>
              <a:ext cx="1974580" cy="1818559"/>
            </a:xfrm>
            <a:custGeom>
              <a:avLst/>
              <a:gdLst/>
              <a:ahLst/>
              <a:cxnLst/>
              <a:rect l="l" t="t" r="r" b="b"/>
              <a:pathLst>
                <a:path w="1974580" h="1818559" extrusionOk="0">
                  <a:moveTo>
                    <a:pt x="324228" y="6738"/>
                  </a:moveTo>
                  <a:cubicBezTo>
                    <a:pt x="325657" y="642"/>
                    <a:pt x="334039" y="-2692"/>
                    <a:pt x="338230" y="2738"/>
                  </a:cubicBezTo>
                  <a:cubicBezTo>
                    <a:pt x="347088" y="12929"/>
                    <a:pt x="354042" y="24550"/>
                    <a:pt x="361947" y="35599"/>
                  </a:cubicBezTo>
                  <a:cubicBezTo>
                    <a:pt x="365662" y="40076"/>
                    <a:pt x="367472" y="48839"/>
                    <a:pt x="360804" y="51696"/>
                  </a:cubicBezTo>
                  <a:cubicBezTo>
                    <a:pt x="354232" y="53506"/>
                    <a:pt x="347183" y="51982"/>
                    <a:pt x="340421" y="52363"/>
                  </a:cubicBezTo>
                  <a:cubicBezTo>
                    <a:pt x="345279" y="120371"/>
                    <a:pt x="347183" y="188570"/>
                    <a:pt x="351565" y="256674"/>
                  </a:cubicBezTo>
                  <a:cubicBezTo>
                    <a:pt x="350803" y="278201"/>
                    <a:pt x="354804" y="299537"/>
                    <a:pt x="354327" y="321158"/>
                  </a:cubicBezTo>
                  <a:cubicBezTo>
                    <a:pt x="354042" y="339065"/>
                    <a:pt x="357471" y="356782"/>
                    <a:pt x="356994" y="374784"/>
                  </a:cubicBezTo>
                  <a:cubicBezTo>
                    <a:pt x="356708" y="389167"/>
                    <a:pt x="358518" y="403454"/>
                    <a:pt x="359566" y="417742"/>
                  </a:cubicBezTo>
                  <a:cubicBezTo>
                    <a:pt x="359566" y="435363"/>
                    <a:pt x="359852" y="452985"/>
                    <a:pt x="362043" y="470511"/>
                  </a:cubicBezTo>
                  <a:cubicBezTo>
                    <a:pt x="362709" y="486131"/>
                    <a:pt x="361947" y="501848"/>
                    <a:pt x="363471" y="517373"/>
                  </a:cubicBezTo>
                  <a:cubicBezTo>
                    <a:pt x="366233" y="536995"/>
                    <a:pt x="364233" y="556902"/>
                    <a:pt x="366043" y="576619"/>
                  </a:cubicBezTo>
                  <a:cubicBezTo>
                    <a:pt x="369186" y="601575"/>
                    <a:pt x="366329" y="626911"/>
                    <a:pt x="370139" y="651867"/>
                  </a:cubicBezTo>
                  <a:cubicBezTo>
                    <a:pt x="369758" y="688633"/>
                    <a:pt x="373568" y="725304"/>
                    <a:pt x="373663" y="762071"/>
                  </a:cubicBezTo>
                  <a:cubicBezTo>
                    <a:pt x="376425" y="792455"/>
                    <a:pt x="375378" y="823031"/>
                    <a:pt x="377568" y="853415"/>
                  </a:cubicBezTo>
                  <a:cubicBezTo>
                    <a:pt x="386712" y="1094208"/>
                    <a:pt x="395952" y="1335000"/>
                    <a:pt x="403286" y="1575792"/>
                  </a:cubicBezTo>
                  <a:cubicBezTo>
                    <a:pt x="455673" y="1572267"/>
                    <a:pt x="508251" y="1574458"/>
                    <a:pt x="560639" y="1570743"/>
                  </a:cubicBezTo>
                  <a:cubicBezTo>
                    <a:pt x="586642" y="1570838"/>
                    <a:pt x="612741" y="1570648"/>
                    <a:pt x="638744" y="1569791"/>
                  </a:cubicBezTo>
                  <a:cubicBezTo>
                    <a:pt x="694179" y="1567410"/>
                    <a:pt x="749805" y="1568362"/>
                    <a:pt x="805241" y="1565504"/>
                  </a:cubicBezTo>
                  <a:cubicBezTo>
                    <a:pt x="814480" y="1565219"/>
                    <a:pt x="823624" y="1565409"/>
                    <a:pt x="832863" y="1565219"/>
                  </a:cubicBezTo>
                  <a:cubicBezTo>
                    <a:pt x="905730" y="1563980"/>
                    <a:pt x="978596" y="1561885"/>
                    <a:pt x="1051462" y="1561218"/>
                  </a:cubicBezTo>
                  <a:cubicBezTo>
                    <a:pt x="1115470" y="1558837"/>
                    <a:pt x="1179573" y="1559885"/>
                    <a:pt x="1243581" y="1557408"/>
                  </a:cubicBezTo>
                  <a:cubicBezTo>
                    <a:pt x="1305208" y="1556742"/>
                    <a:pt x="1366930" y="1556075"/>
                    <a:pt x="1428557" y="1554646"/>
                  </a:cubicBezTo>
                  <a:cubicBezTo>
                    <a:pt x="1472658" y="1554170"/>
                    <a:pt x="1516758" y="1553979"/>
                    <a:pt x="1560954" y="1553408"/>
                  </a:cubicBezTo>
                  <a:cubicBezTo>
                    <a:pt x="1609532" y="1553312"/>
                    <a:pt x="1658109" y="1551312"/>
                    <a:pt x="1706782" y="1551884"/>
                  </a:cubicBezTo>
                  <a:cubicBezTo>
                    <a:pt x="1781077" y="1551788"/>
                    <a:pt x="1855467" y="1551979"/>
                    <a:pt x="1929762" y="1551598"/>
                  </a:cubicBezTo>
                  <a:cubicBezTo>
                    <a:pt x="1928048" y="1544645"/>
                    <a:pt x="1927857" y="1534262"/>
                    <a:pt x="1937001" y="1533120"/>
                  </a:cubicBezTo>
                  <a:cubicBezTo>
                    <a:pt x="1948908" y="1534358"/>
                    <a:pt x="1959576" y="1541025"/>
                    <a:pt x="1969863" y="1546740"/>
                  </a:cubicBezTo>
                  <a:cubicBezTo>
                    <a:pt x="1975768" y="1549788"/>
                    <a:pt x="1975768" y="1558456"/>
                    <a:pt x="1971863" y="1563123"/>
                  </a:cubicBezTo>
                  <a:cubicBezTo>
                    <a:pt x="1966148" y="1570743"/>
                    <a:pt x="1959861" y="1577887"/>
                    <a:pt x="1953861" y="1585317"/>
                  </a:cubicBezTo>
                  <a:cubicBezTo>
                    <a:pt x="1951194" y="1588364"/>
                    <a:pt x="1946812" y="1591984"/>
                    <a:pt x="1942716" y="1590079"/>
                  </a:cubicBezTo>
                  <a:cubicBezTo>
                    <a:pt x="1935096" y="1588364"/>
                    <a:pt x="1934620" y="1579220"/>
                    <a:pt x="1934144" y="1573029"/>
                  </a:cubicBezTo>
                  <a:cubicBezTo>
                    <a:pt x="1895758" y="1575601"/>
                    <a:pt x="1857277" y="1573220"/>
                    <a:pt x="1818987" y="1577030"/>
                  </a:cubicBezTo>
                  <a:cubicBezTo>
                    <a:pt x="1796508" y="1577220"/>
                    <a:pt x="1774124" y="1576935"/>
                    <a:pt x="1751645" y="1578173"/>
                  </a:cubicBezTo>
                  <a:cubicBezTo>
                    <a:pt x="1721355" y="1581030"/>
                    <a:pt x="1690780" y="1579030"/>
                    <a:pt x="1660395" y="1580649"/>
                  </a:cubicBezTo>
                  <a:cubicBezTo>
                    <a:pt x="1626391" y="1583602"/>
                    <a:pt x="1592196" y="1581792"/>
                    <a:pt x="1558192" y="1583030"/>
                  </a:cubicBezTo>
                  <a:cubicBezTo>
                    <a:pt x="1375407" y="1587317"/>
                    <a:pt x="1192527" y="1589698"/>
                    <a:pt x="1009743" y="1592270"/>
                  </a:cubicBezTo>
                  <a:cubicBezTo>
                    <a:pt x="968499" y="1593794"/>
                    <a:pt x="927256" y="1593032"/>
                    <a:pt x="886013" y="1593698"/>
                  </a:cubicBezTo>
                  <a:cubicBezTo>
                    <a:pt x="803431" y="1594842"/>
                    <a:pt x="720945" y="1596270"/>
                    <a:pt x="638363" y="1596175"/>
                  </a:cubicBezTo>
                  <a:cubicBezTo>
                    <a:pt x="560163" y="1596842"/>
                    <a:pt x="482058" y="1599033"/>
                    <a:pt x="403857" y="1598747"/>
                  </a:cubicBezTo>
                  <a:cubicBezTo>
                    <a:pt x="405953" y="1666470"/>
                    <a:pt x="406620" y="1734287"/>
                    <a:pt x="405762" y="1802105"/>
                  </a:cubicBezTo>
                  <a:cubicBezTo>
                    <a:pt x="405953" y="1806963"/>
                    <a:pt x="404143" y="1811535"/>
                    <a:pt x="402524" y="1816203"/>
                  </a:cubicBezTo>
                  <a:cubicBezTo>
                    <a:pt x="396904" y="1819346"/>
                    <a:pt x="390999" y="1819346"/>
                    <a:pt x="385379" y="1816203"/>
                  </a:cubicBezTo>
                  <a:cubicBezTo>
                    <a:pt x="377854" y="1796390"/>
                    <a:pt x="380997" y="1774673"/>
                    <a:pt x="377854" y="1754004"/>
                  </a:cubicBezTo>
                  <a:cubicBezTo>
                    <a:pt x="375092" y="1702188"/>
                    <a:pt x="371949" y="1650468"/>
                    <a:pt x="370234" y="1598652"/>
                  </a:cubicBezTo>
                  <a:cubicBezTo>
                    <a:pt x="255362" y="1598937"/>
                    <a:pt x="140586" y="1598747"/>
                    <a:pt x="25715" y="1598556"/>
                  </a:cubicBezTo>
                  <a:cubicBezTo>
                    <a:pt x="17523" y="1598556"/>
                    <a:pt x="9427" y="1597985"/>
                    <a:pt x="1331" y="1597699"/>
                  </a:cubicBezTo>
                  <a:cubicBezTo>
                    <a:pt x="-2003" y="1592651"/>
                    <a:pt x="1331" y="1588460"/>
                    <a:pt x="6855" y="1588079"/>
                  </a:cubicBezTo>
                  <a:cubicBezTo>
                    <a:pt x="67625" y="1584459"/>
                    <a:pt x="128585" y="1583793"/>
                    <a:pt x="189450" y="1581126"/>
                  </a:cubicBezTo>
                  <a:cubicBezTo>
                    <a:pt x="222692" y="1581697"/>
                    <a:pt x="255839" y="1577982"/>
                    <a:pt x="289081" y="1578459"/>
                  </a:cubicBezTo>
                  <a:cubicBezTo>
                    <a:pt x="315751" y="1578554"/>
                    <a:pt x="342326" y="1576172"/>
                    <a:pt x="368996" y="1575792"/>
                  </a:cubicBezTo>
                  <a:cubicBezTo>
                    <a:pt x="360328" y="1323379"/>
                    <a:pt x="352518" y="1070967"/>
                    <a:pt x="345850" y="818554"/>
                  </a:cubicBezTo>
                  <a:cubicBezTo>
                    <a:pt x="343850" y="785407"/>
                    <a:pt x="345564" y="752165"/>
                    <a:pt x="342421" y="719018"/>
                  </a:cubicBezTo>
                  <a:cubicBezTo>
                    <a:pt x="342421" y="689395"/>
                    <a:pt x="341945" y="659772"/>
                    <a:pt x="340992" y="630245"/>
                  </a:cubicBezTo>
                  <a:cubicBezTo>
                    <a:pt x="338230" y="591764"/>
                    <a:pt x="340230" y="553092"/>
                    <a:pt x="338135" y="514611"/>
                  </a:cubicBezTo>
                  <a:cubicBezTo>
                    <a:pt x="336135" y="485084"/>
                    <a:pt x="336897" y="455556"/>
                    <a:pt x="336516" y="426029"/>
                  </a:cubicBezTo>
                  <a:cubicBezTo>
                    <a:pt x="335658" y="387452"/>
                    <a:pt x="333658" y="348876"/>
                    <a:pt x="333944" y="310300"/>
                  </a:cubicBezTo>
                  <a:cubicBezTo>
                    <a:pt x="334420" y="272676"/>
                    <a:pt x="331467" y="235052"/>
                    <a:pt x="332039" y="197333"/>
                  </a:cubicBezTo>
                  <a:cubicBezTo>
                    <a:pt x="330515" y="169616"/>
                    <a:pt x="332325" y="141803"/>
                    <a:pt x="330610" y="114085"/>
                  </a:cubicBezTo>
                  <a:cubicBezTo>
                    <a:pt x="329753" y="94178"/>
                    <a:pt x="329467" y="74366"/>
                    <a:pt x="329848" y="54554"/>
                  </a:cubicBezTo>
                  <a:cubicBezTo>
                    <a:pt x="322800" y="54649"/>
                    <a:pt x="309274" y="57983"/>
                    <a:pt x="309274" y="47219"/>
                  </a:cubicBezTo>
                  <a:cubicBezTo>
                    <a:pt x="312798" y="33218"/>
                    <a:pt x="319085" y="20073"/>
                    <a:pt x="324228" y="6738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1" name="Google Shape;1681;p55"/>
            <p:cNvSpPr/>
            <p:nvPr/>
          </p:nvSpPr>
          <p:spPr>
            <a:xfrm>
              <a:off x="5498496" y="3396089"/>
              <a:ext cx="278276" cy="1270874"/>
            </a:xfrm>
            <a:custGeom>
              <a:avLst/>
              <a:gdLst/>
              <a:ahLst/>
              <a:cxnLst/>
              <a:rect l="l" t="t" r="r" b="b"/>
              <a:pathLst>
                <a:path w="278276" h="1270874" extrusionOk="0">
                  <a:moveTo>
                    <a:pt x="210407" y="5478"/>
                  </a:moveTo>
                  <a:cubicBezTo>
                    <a:pt x="222504" y="3383"/>
                    <a:pt x="234410" y="-1284"/>
                    <a:pt x="246888" y="335"/>
                  </a:cubicBezTo>
                  <a:cubicBezTo>
                    <a:pt x="250412" y="10431"/>
                    <a:pt x="248698" y="21290"/>
                    <a:pt x="249460" y="31863"/>
                  </a:cubicBezTo>
                  <a:cubicBezTo>
                    <a:pt x="251269" y="79297"/>
                    <a:pt x="250412" y="126922"/>
                    <a:pt x="252889" y="174357"/>
                  </a:cubicBezTo>
                  <a:cubicBezTo>
                    <a:pt x="253460" y="222744"/>
                    <a:pt x="255460" y="271131"/>
                    <a:pt x="256794" y="319518"/>
                  </a:cubicBezTo>
                  <a:cubicBezTo>
                    <a:pt x="256032" y="339234"/>
                    <a:pt x="258223" y="358951"/>
                    <a:pt x="258509" y="378763"/>
                  </a:cubicBezTo>
                  <a:cubicBezTo>
                    <a:pt x="259080" y="435246"/>
                    <a:pt x="262223" y="491634"/>
                    <a:pt x="262414" y="548213"/>
                  </a:cubicBezTo>
                  <a:cubicBezTo>
                    <a:pt x="265271" y="592028"/>
                    <a:pt x="264033" y="636033"/>
                    <a:pt x="266319" y="679849"/>
                  </a:cubicBezTo>
                  <a:cubicBezTo>
                    <a:pt x="267462" y="729950"/>
                    <a:pt x="268129" y="780147"/>
                    <a:pt x="270224" y="830248"/>
                  </a:cubicBezTo>
                  <a:cubicBezTo>
                    <a:pt x="269653" y="868920"/>
                    <a:pt x="272129" y="907496"/>
                    <a:pt x="272891" y="946167"/>
                  </a:cubicBezTo>
                  <a:cubicBezTo>
                    <a:pt x="272225" y="996269"/>
                    <a:pt x="276130" y="1046370"/>
                    <a:pt x="275558" y="1096567"/>
                  </a:cubicBezTo>
                  <a:cubicBezTo>
                    <a:pt x="276796" y="1153717"/>
                    <a:pt x="278606" y="1210867"/>
                    <a:pt x="278225" y="1268112"/>
                  </a:cubicBezTo>
                  <a:cubicBezTo>
                    <a:pt x="229552" y="1267541"/>
                    <a:pt x="180975" y="1269541"/>
                    <a:pt x="132397" y="1269636"/>
                  </a:cubicBezTo>
                  <a:cubicBezTo>
                    <a:pt x="88297" y="1270208"/>
                    <a:pt x="44196" y="1270399"/>
                    <a:pt x="0" y="1270875"/>
                  </a:cubicBezTo>
                  <a:cubicBezTo>
                    <a:pt x="16669" y="913306"/>
                    <a:pt x="38671" y="555928"/>
                    <a:pt x="60103" y="198550"/>
                  </a:cubicBezTo>
                  <a:cubicBezTo>
                    <a:pt x="63817" y="146544"/>
                    <a:pt x="66675" y="94537"/>
                    <a:pt x="70390" y="42531"/>
                  </a:cubicBezTo>
                  <a:cubicBezTo>
                    <a:pt x="70961" y="36149"/>
                    <a:pt x="77724" y="34625"/>
                    <a:pt x="82963" y="33291"/>
                  </a:cubicBezTo>
                  <a:cubicBezTo>
                    <a:pt x="125254" y="23481"/>
                    <a:pt x="167926" y="14813"/>
                    <a:pt x="210407" y="5478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2" name="Google Shape;1682;p55"/>
            <p:cNvSpPr/>
            <p:nvPr/>
          </p:nvSpPr>
          <p:spPr>
            <a:xfrm>
              <a:off x="4585210" y="3241573"/>
              <a:ext cx="323239" cy="1440345"/>
            </a:xfrm>
            <a:custGeom>
              <a:avLst/>
              <a:gdLst/>
              <a:ahLst/>
              <a:cxnLst/>
              <a:rect l="l" t="t" r="r" b="b"/>
              <a:pathLst>
                <a:path w="323239" h="1440345" extrusionOk="0">
                  <a:moveTo>
                    <a:pt x="124" y="8833"/>
                  </a:moveTo>
                  <a:cubicBezTo>
                    <a:pt x="-1114" y="1404"/>
                    <a:pt x="7173" y="-1263"/>
                    <a:pt x="13078" y="546"/>
                  </a:cubicBezTo>
                  <a:cubicBezTo>
                    <a:pt x="113567" y="16644"/>
                    <a:pt x="213865" y="34170"/>
                    <a:pt x="314354" y="50172"/>
                  </a:cubicBezTo>
                  <a:cubicBezTo>
                    <a:pt x="319307" y="50648"/>
                    <a:pt x="324355" y="54267"/>
                    <a:pt x="322926" y="59887"/>
                  </a:cubicBezTo>
                  <a:cubicBezTo>
                    <a:pt x="323212" y="197904"/>
                    <a:pt x="323117" y="335826"/>
                    <a:pt x="323117" y="473844"/>
                  </a:cubicBezTo>
                  <a:cubicBezTo>
                    <a:pt x="323689" y="539376"/>
                    <a:pt x="322069" y="604812"/>
                    <a:pt x="322260" y="670344"/>
                  </a:cubicBezTo>
                  <a:cubicBezTo>
                    <a:pt x="322069" y="785978"/>
                    <a:pt x="322164" y="901516"/>
                    <a:pt x="320450" y="1017149"/>
                  </a:cubicBezTo>
                  <a:cubicBezTo>
                    <a:pt x="320450" y="1070871"/>
                    <a:pt x="320450" y="1124496"/>
                    <a:pt x="320450" y="1178217"/>
                  </a:cubicBezTo>
                  <a:cubicBezTo>
                    <a:pt x="320926" y="1213270"/>
                    <a:pt x="318926" y="1248226"/>
                    <a:pt x="319402" y="1283278"/>
                  </a:cubicBezTo>
                  <a:cubicBezTo>
                    <a:pt x="319307" y="1334142"/>
                    <a:pt x="317116" y="1384910"/>
                    <a:pt x="317688" y="1435773"/>
                  </a:cubicBezTo>
                  <a:cubicBezTo>
                    <a:pt x="308448" y="1435869"/>
                    <a:pt x="299304" y="1435773"/>
                    <a:pt x="290065" y="1436059"/>
                  </a:cubicBezTo>
                  <a:cubicBezTo>
                    <a:pt x="234630" y="1438821"/>
                    <a:pt x="179004" y="1437869"/>
                    <a:pt x="123568" y="1440345"/>
                  </a:cubicBezTo>
                  <a:cubicBezTo>
                    <a:pt x="99184" y="1201839"/>
                    <a:pt x="79467" y="962762"/>
                    <a:pt x="58322" y="723970"/>
                  </a:cubicBezTo>
                  <a:cubicBezTo>
                    <a:pt x="38224" y="485750"/>
                    <a:pt x="17745" y="247434"/>
                    <a:pt x="124" y="8833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3" name="Google Shape;1683;p55"/>
            <p:cNvSpPr/>
            <p:nvPr/>
          </p:nvSpPr>
          <p:spPr>
            <a:xfrm>
              <a:off x="5120557" y="3615449"/>
              <a:ext cx="310844" cy="1058087"/>
            </a:xfrm>
            <a:custGeom>
              <a:avLst/>
              <a:gdLst/>
              <a:ahLst/>
              <a:cxnLst/>
              <a:rect l="l" t="t" r="r" b="b"/>
              <a:pathLst>
                <a:path w="310844" h="1058087" extrusionOk="0">
                  <a:moveTo>
                    <a:pt x="158007" y="19767"/>
                  </a:moveTo>
                  <a:cubicBezTo>
                    <a:pt x="204585" y="13290"/>
                    <a:pt x="251257" y="6623"/>
                    <a:pt x="297929" y="431"/>
                  </a:cubicBezTo>
                  <a:cubicBezTo>
                    <a:pt x="302502" y="-330"/>
                    <a:pt x="311645" y="-902"/>
                    <a:pt x="310788" y="6242"/>
                  </a:cubicBezTo>
                  <a:cubicBezTo>
                    <a:pt x="273927" y="341331"/>
                    <a:pt x="238874" y="676706"/>
                    <a:pt x="198584" y="1011510"/>
                  </a:cubicBezTo>
                  <a:cubicBezTo>
                    <a:pt x="196774" y="1025798"/>
                    <a:pt x="195441" y="1040085"/>
                    <a:pt x="192964" y="1054278"/>
                  </a:cubicBezTo>
                  <a:cubicBezTo>
                    <a:pt x="128956" y="1056754"/>
                    <a:pt x="64853" y="1055706"/>
                    <a:pt x="845" y="1058088"/>
                  </a:cubicBezTo>
                  <a:cubicBezTo>
                    <a:pt x="2559" y="1048658"/>
                    <a:pt x="6465" y="1039895"/>
                    <a:pt x="7988" y="1030560"/>
                  </a:cubicBezTo>
                  <a:cubicBezTo>
                    <a:pt x="7512" y="982173"/>
                    <a:pt x="6941" y="933691"/>
                    <a:pt x="6845" y="885304"/>
                  </a:cubicBezTo>
                  <a:cubicBezTo>
                    <a:pt x="3988" y="788530"/>
                    <a:pt x="4655" y="691756"/>
                    <a:pt x="3988" y="594982"/>
                  </a:cubicBezTo>
                  <a:cubicBezTo>
                    <a:pt x="2369" y="537641"/>
                    <a:pt x="2178" y="480301"/>
                    <a:pt x="2178" y="423056"/>
                  </a:cubicBezTo>
                  <a:cubicBezTo>
                    <a:pt x="559" y="342665"/>
                    <a:pt x="2464" y="262274"/>
                    <a:pt x="749" y="181978"/>
                  </a:cubicBezTo>
                  <a:cubicBezTo>
                    <a:pt x="369" y="141306"/>
                    <a:pt x="1607" y="100635"/>
                    <a:pt x="83" y="60058"/>
                  </a:cubicBezTo>
                  <a:cubicBezTo>
                    <a:pt x="178" y="53390"/>
                    <a:pt x="-1632" y="42437"/>
                    <a:pt x="7703" y="41389"/>
                  </a:cubicBezTo>
                  <a:cubicBezTo>
                    <a:pt x="57519" y="32436"/>
                    <a:pt x="107906" y="27197"/>
                    <a:pt x="158007" y="19767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84" name="Google Shape;1684;p55"/>
          <p:cNvGrpSpPr/>
          <p:nvPr/>
        </p:nvGrpSpPr>
        <p:grpSpPr>
          <a:xfrm>
            <a:off x="1120003" y="2547133"/>
            <a:ext cx="602467" cy="572702"/>
            <a:chOff x="3952457" y="1793967"/>
            <a:chExt cx="729379" cy="693344"/>
          </a:xfrm>
        </p:grpSpPr>
        <p:grpSp>
          <p:nvGrpSpPr>
            <p:cNvPr id="1685" name="Google Shape;1685;p55"/>
            <p:cNvGrpSpPr/>
            <p:nvPr/>
          </p:nvGrpSpPr>
          <p:grpSpPr>
            <a:xfrm>
              <a:off x="3952457" y="1793967"/>
              <a:ext cx="729379" cy="693344"/>
              <a:chOff x="3862425" y="1603550"/>
              <a:chExt cx="883025" cy="839400"/>
            </a:xfrm>
          </p:grpSpPr>
          <p:sp>
            <p:nvSpPr>
              <p:cNvPr id="1686" name="Google Shape;1686;p55"/>
              <p:cNvSpPr/>
              <p:nvPr/>
            </p:nvSpPr>
            <p:spPr>
              <a:xfrm>
                <a:off x="3862425" y="2176250"/>
                <a:ext cx="882600" cy="266700"/>
              </a:xfrm>
              <a:prstGeom prst="parallelogram">
                <a:avLst>
                  <a:gd name="adj" fmla="val 116667"/>
                </a:avLst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1687" name="Google Shape;1687;p55"/>
              <p:cNvSpPr/>
              <p:nvPr/>
            </p:nvSpPr>
            <p:spPr>
              <a:xfrm>
                <a:off x="4172325" y="1603550"/>
                <a:ext cx="572700" cy="5727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1688" name="Google Shape;1688;p55"/>
              <p:cNvSpPr/>
              <p:nvPr/>
            </p:nvSpPr>
            <p:spPr>
              <a:xfrm>
                <a:off x="3862425" y="1863900"/>
                <a:ext cx="572700" cy="5790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1689" name="Google Shape;1689;p55"/>
              <p:cNvSpPr/>
              <p:nvPr/>
            </p:nvSpPr>
            <p:spPr>
              <a:xfrm>
                <a:off x="3862425" y="1603550"/>
                <a:ext cx="882600" cy="266700"/>
              </a:xfrm>
              <a:prstGeom prst="parallelogram">
                <a:avLst>
                  <a:gd name="adj" fmla="val 116667"/>
                </a:avLst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1690" name="Google Shape;1690;p55"/>
              <p:cNvSpPr/>
              <p:nvPr/>
            </p:nvSpPr>
            <p:spPr>
              <a:xfrm rot="5400000" flipH="1">
                <a:off x="4175300" y="1870275"/>
                <a:ext cx="830100" cy="310200"/>
              </a:xfrm>
              <a:prstGeom prst="parallelogram">
                <a:avLst>
                  <a:gd name="adj" fmla="val 84150"/>
                </a:avLst>
              </a:pr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</p:grpSp>
        <p:sp>
          <p:nvSpPr>
            <p:cNvPr id="1691" name="Google Shape;1691;p55"/>
            <p:cNvSpPr/>
            <p:nvPr/>
          </p:nvSpPr>
          <p:spPr>
            <a:xfrm>
              <a:off x="4006900" y="2322650"/>
              <a:ext cx="109200" cy="1092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1692" name="Google Shape;1692;p55"/>
            <p:cNvSpPr/>
            <p:nvPr/>
          </p:nvSpPr>
          <p:spPr>
            <a:xfrm>
              <a:off x="4129125" y="2195650"/>
              <a:ext cx="109200" cy="1092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1693" name="Google Shape;1693;p55"/>
            <p:cNvSpPr/>
            <p:nvPr/>
          </p:nvSpPr>
          <p:spPr>
            <a:xfrm>
              <a:off x="4262538" y="2073425"/>
              <a:ext cx="109200" cy="1092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1694" name="Google Shape;1694;p55"/>
            <p:cNvSpPr/>
            <p:nvPr/>
          </p:nvSpPr>
          <p:spPr>
            <a:xfrm>
              <a:off x="4129125" y="1911500"/>
              <a:ext cx="109200" cy="642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1695" name="Google Shape;1695;p55"/>
            <p:cNvSpPr/>
            <p:nvPr/>
          </p:nvSpPr>
          <p:spPr>
            <a:xfrm>
              <a:off x="4371750" y="1830550"/>
              <a:ext cx="109200" cy="642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1696" name="Google Shape;1696;p55"/>
            <p:cNvSpPr/>
            <p:nvPr/>
          </p:nvSpPr>
          <p:spPr>
            <a:xfrm>
              <a:off x="4529146" y="2073425"/>
              <a:ext cx="72900" cy="109200"/>
            </a:xfrm>
            <a:prstGeom prst="ellipse">
              <a:avLst/>
            </a:pr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  <p:grpSp>
        <p:nvGrpSpPr>
          <p:cNvPr id="1697" name="Google Shape;1697;p55"/>
          <p:cNvGrpSpPr/>
          <p:nvPr/>
        </p:nvGrpSpPr>
        <p:grpSpPr>
          <a:xfrm>
            <a:off x="1596390" y="2725851"/>
            <a:ext cx="462499" cy="451229"/>
            <a:chOff x="3952457" y="1793967"/>
            <a:chExt cx="729379" cy="693344"/>
          </a:xfrm>
        </p:grpSpPr>
        <p:grpSp>
          <p:nvGrpSpPr>
            <p:cNvPr id="1698" name="Google Shape;1698;p55"/>
            <p:cNvGrpSpPr/>
            <p:nvPr/>
          </p:nvGrpSpPr>
          <p:grpSpPr>
            <a:xfrm>
              <a:off x="3952457" y="1793967"/>
              <a:ext cx="729379" cy="693344"/>
              <a:chOff x="3862425" y="1603550"/>
              <a:chExt cx="883025" cy="839400"/>
            </a:xfrm>
          </p:grpSpPr>
          <p:sp>
            <p:nvSpPr>
              <p:cNvPr id="1699" name="Google Shape;1699;p55"/>
              <p:cNvSpPr/>
              <p:nvPr/>
            </p:nvSpPr>
            <p:spPr>
              <a:xfrm>
                <a:off x="3862425" y="2176250"/>
                <a:ext cx="882600" cy="266700"/>
              </a:xfrm>
              <a:prstGeom prst="parallelogram">
                <a:avLst>
                  <a:gd name="adj" fmla="val 116667"/>
                </a:avLst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1700" name="Google Shape;1700;p55"/>
              <p:cNvSpPr/>
              <p:nvPr/>
            </p:nvSpPr>
            <p:spPr>
              <a:xfrm>
                <a:off x="4172325" y="1603550"/>
                <a:ext cx="572700" cy="5727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1701" name="Google Shape;1701;p55"/>
              <p:cNvSpPr/>
              <p:nvPr/>
            </p:nvSpPr>
            <p:spPr>
              <a:xfrm>
                <a:off x="3862425" y="1863900"/>
                <a:ext cx="572700" cy="5790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1702" name="Google Shape;1702;p55"/>
              <p:cNvSpPr/>
              <p:nvPr/>
            </p:nvSpPr>
            <p:spPr>
              <a:xfrm>
                <a:off x="3862425" y="1603550"/>
                <a:ext cx="882600" cy="266700"/>
              </a:xfrm>
              <a:prstGeom prst="parallelogram">
                <a:avLst>
                  <a:gd name="adj" fmla="val 116667"/>
                </a:avLst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1703" name="Google Shape;1703;p55"/>
              <p:cNvSpPr/>
              <p:nvPr/>
            </p:nvSpPr>
            <p:spPr>
              <a:xfrm rot="5400000" flipH="1">
                <a:off x="4175300" y="1870275"/>
                <a:ext cx="830100" cy="310200"/>
              </a:xfrm>
              <a:prstGeom prst="parallelogram">
                <a:avLst>
                  <a:gd name="adj" fmla="val 84150"/>
                </a:avLst>
              </a:pr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</p:grpSp>
        <p:sp>
          <p:nvSpPr>
            <p:cNvPr id="1704" name="Google Shape;1704;p55"/>
            <p:cNvSpPr/>
            <p:nvPr/>
          </p:nvSpPr>
          <p:spPr>
            <a:xfrm>
              <a:off x="4006900" y="2322650"/>
              <a:ext cx="109200" cy="1092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1705" name="Google Shape;1705;p55"/>
            <p:cNvSpPr/>
            <p:nvPr/>
          </p:nvSpPr>
          <p:spPr>
            <a:xfrm>
              <a:off x="4129125" y="2195650"/>
              <a:ext cx="109200" cy="1092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1706" name="Google Shape;1706;p55"/>
            <p:cNvSpPr/>
            <p:nvPr/>
          </p:nvSpPr>
          <p:spPr>
            <a:xfrm>
              <a:off x="4262538" y="2073425"/>
              <a:ext cx="109200" cy="1092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1707" name="Google Shape;1707;p55"/>
            <p:cNvSpPr/>
            <p:nvPr/>
          </p:nvSpPr>
          <p:spPr>
            <a:xfrm>
              <a:off x="4129125" y="1911500"/>
              <a:ext cx="109200" cy="642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1708" name="Google Shape;1708;p55"/>
            <p:cNvSpPr/>
            <p:nvPr/>
          </p:nvSpPr>
          <p:spPr>
            <a:xfrm>
              <a:off x="4371750" y="1830550"/>
              <a:ext cx="109200" cy="642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1709" name="Google Shape;1709;p55"/>
            <p:cNvSpPr/>
            <p:nvPr/>
          </p:nvSpPr>
          <p:spPr>
            <a:xfrm>
              <a:off x="4529146" y="2073425"/>
              <a:ext cx="72900" cy="109200"/>
            </a:xfrm>
            <a:prstGeom prst="ellipse">
              <a:avLst/>
            </a:pr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1A5D8D4-7671-B678-D46B-619164F55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2225" y="1071624"/>
            <a:ext cx="1254922" cy="22195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32C94D-BE34-8AEC-6168-F01F1E8EA2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0634" y="1017725"/>
            <a:ext cx="1254922" cy="222336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2" name="Google Shape;1672;p55"/>
          <p:cNvSpPr txBox="1">
            <a:spLocks noGrp="1"/>
          </p:cNvSpPr>
          <p:nvPr>
            <p:ph type="subTitle" idx="3"/>
          </p:nvPr>
        </p:nvSpPr>
        <p:spPr>
          <a:xfrm>
            <a:off x="5055295" y="3345050"/>
            <a:ext cx="2505600" cy="4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Task 5</a:t>
            </a:r>
            <a:endParaRPr dirty="0"/>
          </a:p>
        </p:txBody>
      </p:sp>
      <p:sp>
        <p:nvSpPr>
          <p:cNvPr id="1673" name="Google Shape;1673;p55"/>
          <p:cNvSpPr txBox="1">
            <a:spLocks noGrp="1"/>
          </p:cNvSpPr>
          <p:nvPr>
            <p:ph type="subTitle" idx="4"/>
          </p:nvPr>
        </p:nvSpPr>
        <p:spPr>
          <a:xfrm>
            <a:off x="1583095" y="3345050"/>
            <a:ext cx="2505600" cy="4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Task 4</a:t>
            </a:r>
            <a:endParaRPr dirty="0"/>
          </a:p>
        </p:txBody>
      </p:sp>
      <p:sp>
        <p:nvSpPr>
          <p:cNvPr id="1675" name="Google Shape;1675;p5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Study Case</a:t>
            </a:r>
            <a:endParaRPr dirty="0"/>
          </a:p>
        </p:txBody>
      </p:sp>
      <p:sp>
        <p:nvSpPr>
          <p:cNvPr id="1676" name="Google Shape;1676;p55"/>
          <p:cNvSpPr txBox="1">
            <a:spLocks noGrp="1"/>
          </p:cNvSpPr>
          <p:nvPr>
            <p:ph type="subTitle" idx="1"/>
          </p:nvPr>
        </p:nvSpPr>
        <p:spPr>
          <a:xfrm>
            <a:off x="5055305" y="3820749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Creating Instagram’s home page (bottom navigation bar)</a:t>
            </a:r>
            <a:endParaRPr dirty="0"/>
          </a:p>
        </p:txBody>
      </p:sp>
      <p:sp>
        <p:nvSpPr>
          <p:cNvPr id="1677" name="Google Shape;1677;p55"/>
          <p:cNvSpPr txBox="1">
            <a:spLocks noGrp="1"/>
          </p:cNvSpPr>
          <p:nvPr>
            <p:ph type="subTitle" idx="2"/>
          </p:nvPr>
        </p:nvSpPr>
        <p:spPr>
          <a:xfrm>
            <a:off x="1583320" y="3820749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Creating Instagram’s home page (post list)</a:t>
            </a:r>
            <a:endParaRPr dirty="0"/>
          </a:p>
        </p:txBody>
      </p:sp>
      <p:grpSp>
        <p:nvGrpSpPr>
          <p:cNvPr id="1679" name="Google Shape;1679;p55"/>
          <p:cNvGrpSpPr/>
          <p:nvPr/>
        </p:nvGrpSpPr>
        <p:grpSpPr>
          <a:xfrm>
            <a:off x="6856368" y="2099906"/>
            <a:ext cx="1195411" cy="1100956"/>
            <a:chOff x="4070225" y="3112413"/>
            <a:chExt cx="1974580" cy="1818559"/>
          </a:xfrm>
        </p:grpSpPr>
        <p:sp>
          <p:nvSpPr>
            <p:cNvPr id="1680" name="Google Shape;1680;p55"/>
            <p:cNvSpPr/>
            <p:nvPr/>
          </p:nvSpPr>
          <p:spPr>
            <a:xfrm>
              <a:off x="4070225" y="3112413"/>
              <a:ext cx="1974580" cy="1818559"/>
            </a:xfrm>
            <a:custGeom>
              <a:avLst/>
              <a:gdLst/>
              <a:ahLst/>
              <a:cxnLst/>
              <a:rect l="l" t="t" r="r" b="b"/>
              <a:pathLst>
                <a:path w="1974580" h="1818559" extrusionOk="0">
                  <a:moveTo>
                    <a:pt x="324228" y="6738"/>
                  </a:moveTo>
                  <a:cubicBezTo>
                    <a:pt x="325657" y="642"/>
                    <a:pt x="334039" y="-2692"/>
                    <a:pt x="338230" y="2738"/>
                  </a:cubicBezTo>
                  <a:cubicBezTo>
                    <a:pt x="347088" y="12929"/>
                    <a:pt x="354042" y="24550"/>
                    <a:pt x="361947" y="35599"/>
                  </a:cubicBezTo>
                  <a:cubicBezTo>
                    <a:pt x="365662" y="40076"/>
                    <a:pt x="367472" y="48839"/>
                    <a:pt x="360804" y="51696"/>
                  </a:cubicBezTo>
                  <a:cubicBezTo>
                    <a:pt x="354232" y="53506"/>
                    <a:pt x="347183" y="51982"/>
                    <a:pt x="340421" y="52363"/>
                  </a:cubicBezTo>
                  <a:cubicBezTo>
                    <a:pt x="345279" y="120371"/>
                    <a:pt x="347183" y="188570"/>
                    <a:pt x="351565" y="256674"/>
                  </a:cubicBezTo>
                  <a:cubicBezTo>
                    <a:pt x="350803" y="278201"/>
                    <a:pt x="354804" y="299537"/>
                    <a:pt x="354327" y="321158"/>
                  </a:cubicBezTo>
                  <a:cubicBezTo>
                    <a:pt x="354042" y="339065"/>
                    <a:pt x="357471" y="356782"/>
                    <a:pt x="356994" y="374784"/>
                  </a:cubicBezTo>
                  <a:cubicBezTo>
                    <a:pt x="356708" y="389167"/>
                    <a:pt x="358518" y="403454"/>
                    <a:pt x="359566" y="417742"/>
                  </a:cubicBezTo>
                  <a:cubicBezTo>
                    <a:pt x="359566" y="435363"/>
                    <a:pt x="359852" y="452985"/>
                    <a:pt x="362043" y="470511"/>
                  </a:cubicBezTo>
                  <a:cubicBezTo>
                    <a:pt x="362709" y="486131"/>
                    <a:pt x="361947" y="501848"/>
                    <a:pt x="363471" y="517373"/>
                  </a:cubicBezTo>
                  <a:cubicBezTo>
                    <a:pt x="366233" y="536995"/>
                    <a:pt x="364233" y="556902"/>
                    <a:pt x="366043" y="576619"/>
                  </a:cubicBezTo>
                  <a:cubicBezTo>
                    <a:pt x="369186" y="601575"/>
                    <a:pt x="366329" y="626911"/>
                    <a:pt x="370139" y="651867"/>
                  </a:cubicBezTo>
                  <a:cubicBezTo>
                    <a:pt x="369758" y="688633"/>
                    <a:pt x="373568" y="725304"/>
                    <a:pt x="373663" y="762071"/>
                  </a:cubicBezTo>
                  <a:cubicBezTo>
                    <a:pt x="376425" y="792455"/>
                    <a:pt x="375378" y="823031"/>
                    <a:pt x="377568" y="853415"/>
                  </a:cubicBezTo>
                  <a:cubicBezTo>
                    <a:pt x="386712" y="1094208"/>
                    <a:pt x="395952" y="1335000"/>
                    <a:pt x="403286" y="1575792"/>
                  </a:cubicBezTo>
                  <a:cubicBezTo>
                    <a:pt x="455673" y="1572267"/>
                    <a:pt x="508251" y="1574458"/>
                    <a:pt x="560639" y="1570743"/>
                  </a:cubicBezTo>
                  <a:cubicBezTo>
                    <a:pt x="586642" y="1570838"/>
                    <a:pt x="612741" y="1570648"/>
                    <a:pt x="638744" y="1569791"/>
                  </a:cubicBezTo>
                  <a:cubicBezTo>
                    <a:pt x="694179" y="1567410"/>
                    <a:pt x="749805" y="1568362"/>
                    <a:pt x="805241" y="1565504"/>
                  </a:cubicBezTo>
                  <a:cubicBezTo>
                    <a:pt x="814480" y="1565219"/>
                    <a:pt x="823624" y="1565409"/>
                    <a:pt x="832863" y="1565219"/>
                  </a:cubicBezTo>
                  <a:cubicBezTo>
                    <a:pt x="905730" y="1563980"/>
                    <a:pt x="978596" y="1561885"/>
                    <a:pt x="1051462" y="1561218"/>
                  </a:cubicBezTo>
                  <a:cubicBezTo>
                    <a:pt x="1115470" y="1558837"/>
                    <a:pt x="1179573" y="1559885"/>
                    <a:pt x="1243581" y="1557408"/>
                  </a:cubicBezTo>
                  <a:cubicBezTo>
                    <a:pt x="1305208" y="1556742"/>
                    <a:pt x="1366930" y="1556075"/>
                    <a:pt x="1428557" y="1554646"/>
                  </a:cubicBezTo>
                  <a:cubicBezTo>
                    <a:pt x="1472658" y="1554170"/>
                    <a:pt x="1516758" y="1553979"/>
                    <a:pt x="1560954" y="1553408"/>
                  </a:cubicBezTo>
                  <a:cubicBezTo>
                    <a:pt x="1609532" y="1553312"/>
                    <a:pt x="1658109" y="1551312"/>
                    <a:pt x="1706782" y="1551884"/>
                  </a:cubicBezTo>
                  <a:cubicBezTo>
                    <a:pt x="1781077" y="1551788"/>
                    <a:pt x="1855467" y="1551979"/>
                    <a:pt x="1929762" y="1551598"/>
                  </a:cubicBezTo>
                  <a:cubicBezTo>
                    <a:pt x="1928048" y="1544645"/>
                    <a:pt x="1927857" y="1534262"/>
                    <a:pt x="1937001" y="1533120"/>
                  </a:cubicBezTo>
                  <a:cubicBezTo>
                    <a:pt x="1948908" y="1534358"/>
                    <a:pt x="1959576" y="1541025"/>
                    <a:pt x="1969863" y="1546740"/>
                  </a:cubicBezTo>
                  <a:cubicBezTo>
                    <a:pt x="1975768" y="1549788"/>
                    <a:pt x="1975768" y="1558456"/>
                    <a:pt x="1971863" y="1563123"/>
                  </a:cubicBezTo>
                  <a:cubicBezTo>
                    <a:pt x="1966148" y="1570743"/>
                    <a:pt x="1959861" y="1577887"/>
                    <a:pt x="1953861" y="1585317"/>
                  </a:cubicBezTo>
                  <a:cubicBezTo>
                    <a:pt x="1951194" y="1588364"/>
                    <a:pt x="1946812" y="1591984"/>
                    <a:pt x="1942716" y="1590079"/>
                  </a:cubicBezTo>
                  <a:cubicBezTo>
                    <a:pt x="1935096" y="1588364"/>
                    <a:pt x="1934620" y="1579220"/>
                    <a:pt x="1934144" y="1573029"/>
                  </a:cubicBezTo>
                  <a:cubicBezTo>
                    <a:pt x="1895758" y="1575601"/>
                    <a:pt x="1857277" y="1573220"/>
                    <a:pt x="1818987" y="1577030"/>
                  </a:cubicBezTo>
                  <a:cubicBezTo>
                    <a:pt x="1796508" y="1577220"/>
                    <a:pt x="1774124" y="1576935"/>
                    <a:pt x="1751645" y="1578173"/>
                  </a:cubicBezTo>
                  <a:cubicBezTo>
                    <a:pt x="1721355" y="1581030"/>
                    <a:pt x="1690780" y="1579030"/>
                    <a:pt x="1660395" y="1580649"/>
                  </a:cubicBezTo>
                  <a:cubicBezTo>
                    <a:pt x="1626391" y="1583602"/>
                    <a:pt x="1592196" y="1581792"/>
                    <a:pt x="1558192" y="1583030"/>
                  </a:cubicBezTo>
                  <a:cubicBezTo>
                    <a:pt x="1375407" y="1587317"/>
                    <a:pt x="1192527" y="1589698"/>
                    <a:pt x="1009743" y="1592270"/>
                  </a:cubicBezTo>
                  <a:cubicBezTo>
                    <a:pt x="968499" y="1593794"/>
                    <a:pt x="927256" y="1593032"/>
                    <a:pt x="886013" y="1593698"/>
                  </a:cubicBezTo>
                  <a:cubicBezTo>
                    <a:pt x="803431" y="1594842"/>
                    <a:pt x="720945" y="1596270"/>
                    <a:pt x="638363" y="1596175"/>
                  </a:cubicBezTo>
                  <a:cubicBezTo>
                    <a:pt x="560163" y="1596842"/>
                    <a:pt x="482058" y="1599033"/>
                    <a:pt x="403857" y="1598747"/>
                  </a:cubicBezTo>
                  <a:cubicBezTo>
                    <a:pt x="405953" y="1666470"/>
                    <a:pt x="406620" y="1734287"/>
                    <a:pt x="405762" y="1802105"/>
                  </a:cubicBezTo>
                  <a:cubicBezTo>
                    <a:pt x="405953" y="1806963"/>
                    <a:pt x="404143" y="1811535"/>
                    <a:pt x="402524" y="1816203"/>
                  </a:cubicBezTo>
                  <a:cubicBezTo>
                    <a:pt x="396904" y="1819346"/>
                    <a:pt x="390999" y="1819346"/>
                    <a:pt x="385379" y="1816203"/>
                  </a:cubicBezTo>
                  <a:cubicBezTo>
                    <a:pt x="377854" y="1796390"/>
                    <a:pt x="380997" y="1774673"/>
                    <a:pt x="377854" y="1754004"/>
                  </a:cubicBezTo>
                  <a:cubicBezTo>
                    <a:pt x="375092" y="1702188"/>
                    <a:pt x="371949" y="1650468"/>
                    <a:pt x="370234" y="1598652"/>
                  </a:cubicBezTo>
                  <a:cubicBezTo>
                    <a:pt x="255362" y="1598937"/>
                    <a:pt x="140586" y="1598747"/>
                    <a:pt x="25715" y="1598556"/>
                  </a:cubicBezTo>
                  <a:cubicBezTo>
                    <a:pt x="17523" y="1598556"/>
                    <a:pt x="9427" y="1597985"/>
                    <a:pt x="1331" y="1597699"/>
                  </a:cubicBezTo>
                  <a:cubicBezTo>
                    <a:pt x="-2003" y="1592651"/>
                    <a:pt x="1331" y="1588460"/>
                    <a:pt x="6855" y="1588079"/>
                  </a:cubicBezTo>
                  <a:cubicBezTo>
                    <a:pt x="67625" y="1584459"/>
                    <a:pt x="128585" y="1583793"/>
                    <a:pt x="189450" y="1581126"/>
                  </a:cubicBezTo>
                  <a:cubicBezTo>
                    <a:pt x="222692" y="1581697"/>
                    <a:pt x="255839" y="1577982"/>
                    <a:pt x="289081" y="1578459"/>
                  </a:cubicBezTo>
                  <a:cubicBezTo>
                    <a:pt x="315751" y="1578554"/>
                    <a:pt x="342326" y="1576172"/>
                    <a:pt x="368996" y="1575792"/>
                  </a:cubicBezTo>
                  <a:cubicBezTo>
                    <a:pt x="360328" y="1323379"/>
                    <a:pt x="352518" y="1070967"/>
                    <a:pt x="345850" y="818554"/>
                  </a:cubicBezTo>
                  <a:cubicBezTo>
                    <a:pt x="343850" y="785407"/>
                    <a:pt x="345564" y="752165"/>
                    <a:pt x="342421" y="719018"/>
                  </a:cubicBezTo>
                  <a:cubicBezTo>
                    <a:pt x="342421" y="689395"/>
                    <a:pt x="341945" y="659772"/>
                    <a:pt x="340992" y="630245"/>
                  </a:cubicBezTo>
                  <a:cubicBezTo>
                    <a:pt x="338230" y="591764"/>
                    <a:pt x="340230" y="553092"/>
                    <a:pt x="338135" y="514611"/>
                  </a:cubicBezTo>
                  <a:cubicBezTo>
                    <a:pt x="336135" y="485084"/>
                    <a:pt x="336897" y="455556"/>
                    <a:pt x="336516" y="426029"/>
                  </a:cubicBezTo>
                  <a:cubicBezTo>
                    <a:pt x="335658" y="387452"/>
                    <a:pt x="333658" y="348876"/>
                    <a:pt x="333944" y="310300"/>
                  </a:cubicBezTo>
                  <a:cubicBezTo>
                    <a:pt x="334420" y="272676"/>
                    <a:pt x="331467" y="235052"/>
                    <a:pt x="332039" y="197333"/>
                  </a:cubicBezTo>
                  <a:cubicBezTo>
                    <a:pt x="330515" y="169616"/>
                    <a:pt x="332325" y="141803"/>
                    <a:pt x="330610" y="114085"/>
                  </a:cubicBezTo>
                  <a:cubicBezTo>
                    <a:pt x="329753" y="94178"/>
                    <a:pt x="329467" y="74366"/>
                    <a:pt x="329848" y="54554"/>
                  </a:cubicBezTo>
                  <a:cubicBezTo>
                    <a:pt x="322800" y="54649"/>
                    <a:pt x="309274" y="57983"/>
                    <a:pt x="309274" y="47219"/>
                  </a:cubicBezTo>
                  <a:cubicBezTo>
                    <a:pt x="312798" y="33218"/>
                    <a:pt x="319085" y="20073"/>
                    <a:pt x="324228" y="6738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1" name="Google Shape;1681;p55"/>
            <p:cNvSpPr/>
            <p:nvPr/>
          </p:nvSpPr>
          <p:spPr>
            <a:xfrm>
              <a:off x="5498496" y="3396089"/>
              <a:ext cx="278276" cy="1270874"/>
            </a:xfrm>
            <a:custGeom>
              <a:avLst/>
              <a:gdLst/>
              <a:ahLst/>
              <a:cxnLst/>
              <a:rect l="l" t="t" r="r" b="b"/>
              <a:pathLst>
                <a:path w="278276" h="1270874" extrusionOk="0">
                  <a:moveTo>
                    <a:pt x="210407" y="5478"/>
                  </a:moveTo>
                  <a:cubicBezTo>
                    <a:pt x="222504" y="3383"/>
                    <a:pt x="234410" y="-1284"/>
                    <a:pt x="246888" y="335"/>
                  </a:cubicBezTo>
                  <a:cubicBezTo>
                    <a:pt x="250412" y="10431"/>
                    <a:pt x="248698" y="21290"/>
                    <a:pt x="249460" y="31863"/>
                  </a:cubicBezTo>
                  <a:cubicBezTo>
                    <a:pt x="251269" y="79297"/>
                    <a:pt x="250412" y="126922"/>
                    <a:pt x="252889" y="174357"/>
                  </a:cubicBezTo>
                  <a:cubicBezTo>
                    <a:pt x="253460" y="222744"/>
                    <a:pt x="255460" y="271131"/>
                    <a:pt x="256794" y="319518"/>
                  </a:cubicBezTo>
                  <a:cubicBezTo>
                    <a:pt x="256032" y="339234"/>
                    <a:pt x="258223" y="358951"/>
                    <a:pt x="258509" y="378763"/>
                  </a:cubicBezTo>
                  <a:cubicBezTo>
                    <a:pt x="259080" y="435246"/>
                    <a:pt x="262223" y="491634"/>
                    <a:pt x="262414" y="548213"/>
                  </a:cubicBezTo>
                  <a:cubicBezTo>
                    <a:pt x="265271" y="592028"/>
                    <a:pt x="264033" y="636033"/>
                    <a:pt x="266319" y="679849"/>
                  </a:cubicBezTo>
                  <a:cubicBezTo>
                    <a:pt x="267462" y="729950"/>
                    <a:pt x="268129" y="780147"/>
                    <a:pt x="270224" y="830248"/>
                  </a:cubicBezTo>
                  <a:cubicBezTo>
                    <a:pt x="269653" y="868920"/>
                    <a:pt x="272129" y="907496"/>
                    <a:pt x="272891" y="946167"/>
                  </a:cubicBezTo>
                  <a:cubicBezTo>
                    <a:pt x="272225" y="996269"/>
                    <a:pt x="276130" y="1046370"/>
                    <a:pt x="275558" y="1096567"/>
                  </a:cubicBezTo>
                  <a:cubicBezTo>
                    <a:pt x="276796" y="1153717"/>
                    <a:pt x="278606" y="1210867"/>
                    <a:pt x="278225" y="1268112"/>
                  </a:cubicBezTo>
                  <a:cubicBezTo>
                    <a:pt x="229552" y="1267541"/>
                    <a:pt x="180975" y="1269541"/>
                    <a:pt x="132397" y="1269636"/>
                  </a:cubicBezTo>
                  <a:cubicBezTo>
                    <a:pt x="88297" y="1270208"/>
                    <a:pt x="44196" y="1270399"/>
                    <a:pt x="0" y="1270875"/>
                  </a:cubicBezTo>
                  <a:cubicBezTo>
                    <a:pt x="16669" y="913306"/>
                    <a:pt x="38671" y="555928"/>
                    <a:pt x="60103" y="198550"/>
                  </a:cubicBezTo>
                  <a:cubicBezTo>
                    <a:pt x="63817" y="146544"/>
                    <a:pt x="66675" y="94537"/>
                    <a:pt x="70390" y="42531"/>
                  </a:cubicBezTo>
                  <a:cubicBezTo>
                    <a:pt x="70961" y="36149"/>
                    <a:pt x="77724" y="34625"/>
                    <a:pt x="82963" y="33291"/>
                  </a:cubicBezTo>
                  <a:cubicBezTo>
                    <a:pt x="125254" y="23481"/>
                    <a:pt x="167926" y="14813"/>
                    <a:pt x="210407" y="5478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2" name="Google Shape;1682;p55"/>
            <p:cNvSpPr/>
            <p:nvPr/>
          </p:nvSpPr>
          <p:spPr>
            <a:xfrm>
              <a:off x="4585210" y="3241573"/>
              <a:ext cx="323239" cy="1440345"/>
            </a:xfrm>
            <a:custGeom>
              <a:avLst/>
              <a:gdLst/>
              <a:ahLst/>
              <a:cxnLst/>
              <a:rect l="l" t="t" r="r" b="b"/>
              <a:pathLst>
                <a:path w="323239" h="1440345" extrusionOk="0">
                  <a:moveTo>
                    <a:pt x="124" y="8833"/>
                  </a:moveTo>
                  <a:cubicBezTo>
                    <a:pt x="-1114" y="1404"/>
                    <a:pt x="7173" y="-1263"/>
                    <a:pt x="13078" y="546"/>
                  </a:cubicBezTo>
                  <a:cubicBezTo>
                    <a:pt x="113567" y="16644"/>
                    <a:pt x="213865" y="34170"/>
                    <a:pt x="314354" y="50172"/>
                  </a:cubicBezTo>
                  <a:cubicBezTo>
                    <a:pt x="319307" y="50648"/>
                    <a:pt x="324355" y="54267"/>
                    <a:pt x="322926" y="59887"/>
                  </a:cubicBezTo>
                  <a:cubicBezTo>
                    <a:pt x="323212" y="197904"/>
                    <a:pt x="323117" y="335826"/>
                    <a:pt x="323117" y="473844"/>
                  </a:cubicBezTo>
                  <a:cubicBezTo>
                    <a:pt x="323689" y="539376"/>
                    <a:pt x="322069" y="604812"/>
                    <a:pt x="322260" y="670344"/>
                  </a:cubicBezTo>
                  <a:cubicBezTo>
                    <a:pt x="322069" y="785978"/>
                    <a:pt x="322164" y="901516"/>
                    <a:pt x="320450" y="1017149"/>
                  </a:cubicBezTo>
                  <a:cubicBezTo>
                    <a:pt x="320450" y="1070871"/>
                    <a:pt x="320450" y="1124496"/>
                    <a:pt x="320450" y="1178217"/>
                  </a:cubicBezTo>
                  <a:cubicBezTo>
                    <a:pt x="320926" y="1213270"/>
                    <a:pt x="318926" y="1248226"/>
                    <a:pt x="319402" y="1283278"/>
                  </a:cubicBezTo>
                  <a:cubicBezTo>
                    <a:pt x="319307" y="1334142"/>
                    <a:pt x="317116" y="1384910"/>
                    <a:pt x="317688" y="1435773"/>
                  </a:cubicBezTo>
                  <a:cubicBezTo>
                    <a:pt x="308448" y="1435869"/>
                    <a:pt x="299304" y="1435773"/>
                    <a:pt x="290065" y="1436059"/>
                  </a:cubicBezTo>
                  <a:cubicBezTo>
                    <a:pt x="234630" y="1438821"/>
                    <a:pt x="179004" y="1437869"/>
                    <a:pt x="123568" y="1440345"/>
                  </a:cubicBezTo>
                  <a:cubicBezTo>
                    <a:pt x="99184" y="1201839"/>
                    <a:pt x="79467" y="962762"/>
                    <a:pt x="58322" y="723970"/>
                  </a:cubicBezTo>
                  <a:cubicBezTo>
                    <a:pt x="38224" y="485750"/>
                    <a:pt x="17745" y="247434"/>
                    <a:pt x="124" y="8833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3" name="Google Shape;1683;p55"/>
            <p:cNvSpPr/>
            <p:nvPr/>
          </p:nvSpPr>
          <p:spPr>
            <a:xfrm>
              <a:off x="5120557" y="3615449"/>
              <a:ext cx="310844" cy="1058087"/>
            </a:xfrm>
            <a:custGeom>
              <a:avLst/>
              <a:gdLst/>
              <a:ahLst/>
              <a:cxnLst/>
              <a:rect l="l" t="t" r="r" b="b"/>
              <a:pathLst>
                <a:path w="310844" h="1058087" extrusionOk="0">
                  <a:moveTo>
                    <a:pt x="158007" y="19767"/>
                  </a:moveTo>
                  <a:cubicBezTo>
                    <a:pt x="204585" y="13290"/>
                    <a:pt x="251257" y="6623"/>
                    <a:pt x="297929" y="431"/>
                  </a:cubicBezTo>
                  <a:cubicBezTo>
                    <a:pt x="302502" y="-330"/>
                    <a:pt x="311645" y="-902"/>
                    <a:pt x="310788" y="6242"/>
                  </a:cubicBezTo>
                  <a:cubicBezTo>
                    <a:pt x="273927" y="341331"/>
                    <a:pt x="238874" y="676706"/>
                    <a:pt x="198584" y="1011510"/>
                  </a:cubicBezTo>
                  <a:cubicBezTo>
                    <a:pt x="196774" y="1025798"/>
                    <a:pt x="195441" y="1040085"/>
                    <a:pt x="192964" y="1054278"/>
                  </a:cubicBezTo>
                  <a:cubicBezTo>
                    <a:pt x="128956" y="1056754"/>
                    <a:pt x="64853" y="1055706"/>
                    <a:pt x="845" y="1058088"/>
                  </a:cubicBezTo>
                  <a:cubicBezTo>
                    <a:pt x="2559" y="1048658"/>
                    <a:pt x="6465" y="1039895"/>
                    <a:pt x="7988" y="1030560"/>
                  </a:cubicBezTo>
                  <a:cubicBezTo>
                    <a:pt x="7512" y="982173"/>
                    <a:pt x="6941" y="933691"/>
                    <a:pt x="6845" y="885304"/>
                  </a:cubicBezTo>
                  <a:cubicBezTo>
                    <a:pt x="3988" y="788530"/>
                    <a:pt x="4655" y="691756"/>
                    <a:pt x="3988" y="594982"/>
                  </a:cubicBezTo>
                  <a:cubicBezTo>
                    <a:pt x="2369" y="537641"/>
                    <a:pt x="2178" y="480301"/>
                    <a:pt x="2178" y="423056"/>
                  </a:cubicBezTo>
                  <a:cubicBezTo>
                    <a:pt x="559" y="342665"/>
                    <a:pt x="2464" y="262274"/>
                    <a:pt x="749" y="181978"/>
                  </a:cubicBezTo>
                  <a:cubicBezTo>
                    <a:pt x="369" y="141306"/>
                    <a:pt x="1607" y="100635"/>
                    <a:pt x="83" y="60058"/>
                  </a:cubicBezTo>
                  <a:cubicBezTo>
                    <a:pt x="178" y="53390"/>
                    <a:pt x="-1632" y="42437"/>
                    <a:pt x="7703" y="41389"/>
                  </a:cubicBezTo>
                  <a:cubicBezTo>
                    <a:pt x="57519" y="32436"/>
                    <a:pt x="107906" y="27197"/>
                    <a:pt x="158007" y="19767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84" name="Google Shape;1684;p55"/>
          <p:cNvGrpSpPr/>
          <p:nvPr/>
        </p:nvGrpSpPr>
        <p:grpSpPr>
          <a:xfrm>
            <a:off x="1120003" y="2547133"/>
            <a:ext cx="602467" cy="572702"/>
            <a:chOff x="3952457" y="1793967"/>
            <a:chExt cx="729379" cy="693344"/>
          </a:xfrm>
        </p:grpSpPr>
        <p:grpSp>
          <p:nvGrpSpPr>
            <p:cNvPr id="1685" name="Google Shape;1685;p55"/>
            <p:cNvGrpSpPr/>
            <p:nvPr/>
          </p:nvGrpSpPr>
          <p:grpSpPr>
            <a:xfrm>
              <a:off x="3952457" y="1793967"/>
              <a:ext cx="729379" cy="693344"/>
              <a:chOff x="3862425" y="1603550"/>
              <a:chExt cx="883025" cy="839400"/>
            </a:xfrm>
          </p:grpSpPr>
          <p:sp>
            <p:nvSpPr>
              <p:cNvPr id="1686" name="Google Shape;1686;p55"/>
              <p:cNvSpPr/>
              <p:nvPr/>
            </p:nvSpPr>
            <p:spPr>
              <a:xfrm>
                <a:off x="3862425" y="2176250"/>
                <a:ext cx="882600" cy="266700"/>
              </a:xfrm>
              <a:prstGeom prst="parallelogram">
                <a:avLst>
                  <a:gd name="adj" fmla="val 116667"/>
                </a:avLst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1687" name="Google Shape;1687;p55"/>
              <p:cNvSpPr/>
              <p:nvPr/>
            </p:nvSpPr>
            <p:spPr>
              <a:xfrm>
                <a:off x="4172325" y="1603550"/>
                <a:ext cx="572700" cy="5727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1688" name="Google Shape;1688;p55"/>
              <p:cNvSpPr/>
              <p:nvPr/>
            </p:nvSpPr>
            <p:spPr>
              <a:xfrm>
                <a:off x="3862425" y="1863900"/>
                <a:ext cx="572700" cy="5790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1689" name="Google Shape;1689;p55"/>
              <p:cNvSpPr/>
              <p:nvPr/>
            </p:nvSpPr>
            <p:spPr>
              <a:xfrm>
                <a:off x="3862425" y="1603550"/>
                <a:ext cx="882600" cy="266700"/>
              </a:xfrm>
              <a:prstGeom prst="parallelogram">
                <a:avLst>
                  <a:gd name="adj" fmla="val 116667"/>
                </a:avLst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1690" name="Google Shape;1690;p55"/>
              <p:cNvSpPr/>
              <p:nvPr/>
            </p:nvSpPr>
            <p:spPr>
              <a:xfrm rot="5400000" flipH="1">
                <a:off x="4175300" y="1870275"/>
                <a:ext cx="830100" cy="310200"/>
              </a:xfrm>
              <a:prstGeom prst="parallelogram">
                <a:avLst>
                  <a:gd name="adj" fmla="val 84150"/>
                </a:avLst>
              </a:pr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</p:grpSp>
        <p:sp>
          <p:nvSpPr>
            <p:cNvPr id="1691" name="Google Shape;1691;p55"/>
            <p:cNvSpPr/>
            <p:nvPr/>
          </p:nvSpPr>
          <p:spPr>
            <a:xfrm>
              <a:off x="4006900" y="2322650"/>
              <a:ext cx="109200" cy="1092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1692" name="Google Shape;1692;p55"/>
            <p:cNvSpPr/>
            <p:nvPr/>
          </p:nvSpPr>
          <p:spPr>
            <a:xfrm>
              <a:off x="4129125" y="2195650"/>
              <a:ext cx="109200" cy="1092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1693" name="Google Shape;1693;p55"/>
            <p:cNvSpPr/>
            <p:nvPr/>
          </p:nvSpPr>
          <p:spPr>
            <a:xfrm>
              <a:off x="4262538" y="2073425"/>
              <a:ext cx="109200" cy="1092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1694" name="Google Shape;1694;p55"/>
            <p:cNvSpPr/>
            <p:nvPr/>
          </p:nvSpPr>
          <p:spPr>
            <a:xfrm>
              <a:off x="4129125" y="1911500"/>
              <a:ext cx="109200" cy="642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1695" name="Google Shape;1695;p55"/>
            <p:cNvSpPr/>
            <p:nvPr/>
          </p:nvSpPr>
          <p:spPr>
            <a:xfrm>
              <a:off x="4371750" y="1830550"/>
              <a:ext cx="109200" cy="642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1696" name="Google Shape;1696;p55"/>
            <p:cNvSpPr/>
            <p:nvPr/>
          </p:nvSpPr>
          <p:spPr>
            <a:xfrm>
              <a:off x="4529146" y="2073425"/>
              <a:ext cx="72900" cy="109200"/>
            </a:xfrm>
            <a:prstGeom prst="ellipse">
              <a:avLst/>
            </a:pr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  <p:grpSp>
        <p:nvGrpSpPr>
          <p:cNvPr id="1697" name="Google Shape;1697;p55"/>
          <p:cNvGrpSpPr/>
          <p:nvPr/>
        </p:nvGrpSpPr>
        <p:grpSpPr>
          <a:xfrm>
            <a:off x="1596390" y="2725851"/>
            <a:ext cx="462499" cy="451229"/>
            <a:chOff x="3952457" y="1793967"/>
            <a:chExt cx="729379" cy="693344"/>
          </a:xfrm>
        </p:grpSpPr>
        <p:grpSp>
          <p:nvGrpSpPr>
            <p:cNvPr id="1698" name="Google Shape;1698;p55"/>
            <p:cNvGrpSpPr/>
            <p:nvPr/>
          </p:nvGrpSpPr>
          <p:grpSpPr>
            <a:xfrm>
              <a:off x="3952457" y="1793967"/>
              <a:ext cx="729379" cy="693344"/>
              <a:chOff x="3862425" y="1603550"/>
              <a:chExt cx="883025" cy="839400"/>
            </a:xfrm>
          </p:grpSpPr>
          <p:sp>
            <p:nvSpPr>
              <p:cNvPr id="1699" name="Google Shape;1699;p55"/>
              <p:cNvSpPr/>
              <p:nvPr/>
            </p:nvSpPr>
            <p:spPr>
              <a:xfrm>
                <a:off x="3862425" y="2176250"/>
                <a:ext cx="882600" cy="266700"/>
              </a:xfrm>
              <a:prstGeom prst="parallelogram">
                <a:avLst>
                  <a:gd name="adj" fmla="val 116667"/>
                </a:avLst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1700" name="Google Shape;1700;p55"/>
              <p:cNvSpPr/>
              <p:nvPr/>
            </p:nvSpPr>
            <p:spPr>
              <a:xfrm>
                <a:off x="4172325" y="1603550"/>
                <a:ext cx="572700" cy="5727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1701" name="Google Shape;1701;p55"/>
              <p:cNvSpPr/>
              <p:nvPr/>
            </p:nvSpPr>
            <p:spPr>
              <a:xfrm>
                <a:off x="3862425" y="1863900"/>
                <a:ext cx="572700" cy="5790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1702" name="Google Shape;1702;p55"/>
              <p:cNvSpPr/>
              <p:nvPr/>
            </p:nvSpPr>
            <p:spPr>
              <a:xfrm>
                <a:off x="3862425" y="1603550"/>
                <a:ext cx="882600" cy="266700"/>
              </a:xfrm>
              <a:prstGeom prst="parallelogram">
                <a:avLst>
                  <a:gd name="adj" fmla="val 116667"/>
                </a:avLst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1703" name="Google Shape;1703;p55"/>
              <p:cNvSpPr/>
              <p:nvPr/>
            </p:nvSpPr>
            <p:spPr>
              <a:xfrm rot="5400000" flipH="1">
                <a:off x="4175300" y="1870275"/>
                <a:ext cx="830100" cy="310200"/>
              </a:xfrm>
              <a:prstGeom prst="parallelogram">
                <a:avLst>
                  <a:gd name="adj" fmla="val 84150"/>
                </a:avLst>
              </a:pr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</p:grpSp>
        <p:sp>
          <p:nvSpPr>
            <p:cNvPr id="1704" name="Google Shape;1704;p55"/>
            <p:cNvSpPr/>
            <p:nvPr/>
          </p:nvSpPr>
          <p:spPr>
            <a:xfrm>
              <a:off x="4006900" y="2322650"/>
              <a:ext cx="109200" cy="1092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1705" name="Google Shape;1705;p55"/>
            <p:cNvSpPr/>
            <p:nvPr/>
          </p:nvSpPr>
          <p:spPr>
            <a:xfrm>
              <a:off x="4129125" y="2195650"/>
              <a:ext cx="109200" cy="1092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1706" name="Google Shape;1706;p55"/>
            <p:cNvSpPr/>
            <p:nvPr/>
          </p:nvSpPr>
          <p:spPr>
            <a:xfrm>
              <a:off x="4262538" y="2073425"/>
              <a:ext cx="109200" cy="1092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1707" name="Google Shape;1707;p55"/>
            <p:cNvSpPr/>
            <p:nvPr/>
          </p:nvSpPr>
          <p:spPr>
            <a:xfrm>
              <a:off x="4129125" y="1911500"/>
              <a:ext cx="109200" cy="642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1708" name="Google Shape;1708;p55"/>
            <p:cNvSpPr/>
            <p:nvPr/>
          </p:nvSpPr>
          <p:spPr>
            <a:xfrm>
              <a:off x="4371750" y="1830550"/>
              <a:ext cx="109200" cy="642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1709" name="Google Shape;1709;p55"/>
            <p:cNvSpPr/>
            <p:nvPr/>
          </p:nvSpPr>
          <p:spPr>
            <a:xfrm>
              <a:off x="4529146" y="2073425"/>
              <a:ext cx="72900" cy="109200"/>
            </a:xfrm>
            <a:prstGeom prst="ellipse">
              <a:avLst/>
            </a:pr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CB34C7BF-C1BF-A2D5-AF41-D1165CEC5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619" y="1042927"/>
            <a:ext cx="1258748" cy="21981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53A17D-BC56-CBE4-4D7A-6E1E2D9E71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5859" y="1035405"/>
            <a:ext cx="1253522" cy="221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736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3" name="Google Shape;1613;p5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List of Adopted Widgets</a:t>
            </a:r>
            <a:endParaRPr dirty="0"/>
          </a:p>
        </p:txBody>
      </p:sp>
      <p:grpSp>
        <p:nvGrpSpPr>
          <p:cNvPr id="1616" name="Google Shape;1616;p53"/>
          <p:cNvGrpSpPr/>
          <p:nvPr/>
        </p:nvGrpSpPr>
        <p:grpSpPr>
          <a:xfrm>
            <a:off x="8243337" y="4096095"/>
            <a:ext cx="821642" cy="958101"/>
            <a:chOff x="6827606" y="2333224"/>
            <a:chExt cx="1154803" cy="1346593"/>
          </a:xfrm>
        </p:grpSpPr>
        <p:sp>
          <p:nvSpPr>
            <p:cNvPr id="1617" name="Google Shape;1617;p53"/>
            <p:cNvSpPr/>
            <p:nvPr/>
          </p:nvSpPr>
          <p:spPr>
            <a:xfrm>
              <a:off x="7536560" y="2524454"/>
              <a:ext cx="309467" cy="194838"/>
            </a:xfrm>
            <a:custGeom>
              <a:avLst/>
              <a:gdLst/>
              <a:ahLst/>
              <a:cxnLst/>
              <a:rect l="l" t="t" r="r" b="b"/>
              <a:pathLst>
                <a:path w="309467" h="194838" extrusionOk="0">
                  <a:moveTo>
                    <a:pt x="282130" y="2528"/>
                  </a:moveTo>
                  <a:cubicBezTo>
                    <a:pt x="285369" y="1481"/>
                    <a:pt x="288512" y="-329"/>
                    <a:pt x="292132" y="52"/>
                  </a:cubicBezTo>
                  <a:cubicBezTo>
                    <a:pt x="295180" y="3767"/>
                    <a:pt x="294894" y="8720"/>
                    <a:pt x="295846" y="13292"/>
                  </a:cubicBezTo>
                  <a:cubicBezTo>
                    <a:pt x="300228" y="42914"/>
                    <a:pt x="305943" y="72347"/>
                    <a:pt x="309467" y="102160"/>
                  </a:cubicBezTo>
                  <a:cubicBezTo>
                    <a:pt x="233458" y="126925"/>
                    <a:pt x="156210" y="148070"/>
                    <a:pt x="81439" y="176360"/>
                  </a:cubicBezTo>
                  <a:cubicBezTo>
                    <a:pt x="63055" y="182456"/>
                    <a:pt x="45625" y="191504"/>
                    <a:pt x="26479" y="194838"/>
                  </a:cubicBezTo>
                  <a:cubicBezTo>
                    <a:pt x="20669" y="184646"/>
                    <a:pt x="19241" y="172264"/>
                    <a:pt x="14954" y="161405"/>
                  </a:cubicBezTo>
                  <a:cubicBezTo>
                    <a:pt x="10001" y="145499"/>
                    <a:pt x="4667" y="129592"/>
                    <a:pt x="0" y="113590"/>
                  </a:cubicBezTo>
                  <a:cubicBezTo>
                    <a:pt x="8477" y="106351"/>
                    <a:pt x="19336" y="103589"/>
                    <a:pt x="29432" y="99398"/>
                  </a:cubicBezTo>
                  <a:cubicBezTo>
                    <a:pt x="113443" y="66441"/>
                    <a:pt x="197739" y="34342"/>
                    <a:pt x="282130" y="2528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8" name="Google Shape;1618;p53"/>
            <p:cNvSpPr/>
            <p:nvPr/>
          </p:nvSpPr>
          <p:spPr>
            <a:xfrm>
              <a:off x="6952297" y="2572988"/>
              <a:ext cx="344328" cy="416647"/>
            </a:xfrm>
            <a:custGeom>
              <a:avLst/>
              <a:gdLst/>
              <a:ahLst/>
              <a:cxnLst/>
              <a:rect l="l" t="t" r="r" b="b"/>
              <a:pathLst>
                <a:path w="344328" h="416647" extrusionOk="0">
                  <a:moveTo>
                    <a:pt x="78200" y="28384"/>
                  </a:moveTo>
                  <a:cubicBezTo>
                    <a:pt x="115919" y="18955"/>
                    <a:pt x="153638" y="9430"/>
                    <a:pt x="191357" y="0"/>
                  </a:cubicBezTo>
                  <a:cubicBezTo>
                    <a:pt x="201454" y="50578"/>
                    <a:pt x="207264" y="102203"/>
                    <a:pt x="215932" y="153257"/>
                  </a:cubicBezTo>
                  <a:cubicBezTo>
                    <a:pt x="248126" y="151067"/>
                    <a:pt x="280035" y="146590"/>
                    <a:pt x="312230" y="144113"/>
                  </a:cubicBezTo>
                  <a:cubicBezTo>
                    <a:pt x="320897" y="142589"/>
                    <a:pt x="329755" y="141542"/>
                    <a:pt x="338614" y="142684"/>
                  </a:cubicBezTo>
                  <a:cubicBezTo>
                    <a:pt x="340709" y="167545"/>
                    <a:pt x="342138" y="192405"/>
                    <a:pt x="344329" y="217170"/>
                  </a:cubicBezTo>
                  <a:cubicBezTo>
                    <a:pt x="331661" y="223361"/>
                    <a:pt x="317563" y="226600"/>
                    <a:pt x="304229" y="231172"/>
                  </a:cubicBezTo>
                  <a:cubicBezTo>
                    <a:pt x="279940" y="238506"/>
                    <a:pt x="255746" y="246317"/>
                    <a:pt x="231362" y="253365"/>
                  </a:cubicBezTo>
                  <a:cubicBezTo>
                    <a:pt x="235839" y="293560"/>
                    <a:pt x="242792" y="333470"/>
                    <a:pt x="248317" y="373571"/>
                  </a:cubicBezTo>
                  <a:cubicBezTo>
                    <a:pt x="250031" y="387858"/>
                    <a:pt x="254413" y="402050"/>
                    <a:pt x="253555" y="416623"/>
                  </a:cubicBezTo>
                  <a:cubicBezTo>
                    <a:pt x="223933" y="417005"/>
                    <a:pt x="194501" y="412813"/>
                    <a:pt x="165068" y="410813"/>
                  </a:cubicBezTo>
                  <a:cubicBezTo>
                    <a:pt x="152400" y="368998"/>
                    <a:pt x="143828" y="326041"/>
                    <a:pt x="132017" y="284035"/>
                  </a:cubicBezTo>
                  <a:cubicBezTo>
                    <a:pt x="105061" y="291846"/>
                    <a:pt x="78200" y="300133"/>
                    <a:pt x="51340" y="308324"/>
                  </a:cubicBezTo>
                  <a:cubicBezTo>
                    <a:pt x="45339" y="310420"/>
                    <a:pt x="44577" y="302419"/>
                    <a:pt x="42577" y="298894"/>
                  </a:cubicBezTo>
                  <a:cubicBezTo>
                    <a:pt x="28194" y="258604"/>
                    <a:pt x="12954" y="218694"/>
                    <a:pt x="0" y="177927"/>
                  </a:cubicBezTo>
                  <a:cubicBezTo>
                    <a:pt x="34100" y="172212"/>
                    <a:pt x="68675" y="169735"/>
                    <a:pt x="103061" y="166116"/>
                  </a:cubicBezTo>
                  <a:cubicBezTo>
                    <a:pt x="92393" y="122206"/>
                    <a:pt x="81344" y="78486"/>
                    <a:pt x="70771" y="34576"/>
                  </a:cubicBezTo>
                  <a:cubicBezTo>
                    <a:pt x="69723" y="30480"/>
                    <a:pt x="75438" y="29242"/>
                    <a:pt x="78200" y="28384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9" name="Google Shape;1619;p53"/>
            <p:cNvSpPr/>
            <p:nvPr/>
          </p:nvSpPr>
          <p:spPr>
            <a:xfrm>
              <a:off x="7571422" y="2723578"/>
              <a:ext cx="300990" cy="114491"/>
            </a:xfrm>
            <a:custGeom>
              <a:avLst/>
              <a:gdLst/>
              <a:ahLst/>
              <a:cxnLst/>
              <a:rect l="l" t="t" r="r" b="b"/>
              <a:pathLst>
                <a:path w="300990" h="114491" extrusionOk="0">
                  <a:moveTo>
                    <a:pt x="126397" y="13335"/>
                  </a:moveTo>
                  <a:cubicBezTo>
                    <a:pt x="180689" y="7429"/>
                    <a:pt x="235172" y="2667"/>
                    <a:pt x="289655" y="0"/>
                  </a:cubicBezTo>
                  <a:cubicBezTo>
                    <a:pt x="294227" y="24670"/>
                    <a:pt x="296609" y="49625"/>
                    <a:pt x="300990" y="74390"/>
                  </a:cubicBezTo>
                  <a:cubicBezTo>
                    <a:pt x="276320" y="79820"/>
                    <a:pt x="251270" y="82772"/>
                    <a:pt x="226314" y="86773"/>
                  </a:cubicBezTo>
                  <a:cubicBezTo>
                    <a:pt x="161735" y="97060"/>
                    <a:pt x="96869" y="106108"/>
                    <a:pt x="32099" y="114491"/>
                  </a:cubicBezTo>
                  <a:cubicBezTo>
                    <a:pt x="28480" y="114586"/>
                    <a:pt x="28194" y="109347"/>
                    <a:pt x="26765" y="106966"/>
                  </a:cubicBezTo>
                  <a:cubicBezTo>
                    <a:pt x="17526" y="79724"/>
                    <a:pt x="9144" y="52292"/>
                    <a:pt x="0" y="25051"/>
                  </a:cubicBezTo>
                  <a:cubicBezTo>
                    <a:pt x="42291" y="24384"/>
                    <a:pt x="84392" y="18764"/>
                    <a:pt x="126397" y="13335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0" name="Google Shape;1620;p53"/>
            <p:cNvSpPr/>
            <p:nvPr/>
          </p:nvSpPr>
          <p:spPr>
            <a:xfrm>
              <a:off x="7676509" y="3168775"/>
              <a:ext cx="116611" cy="116447"/>
            </a:xfrm>
            <a:custGeom>
              <a:avLst/>
              <a:gdLst/>
              <a:ahLst/>
              <a:cxnLst/>
              <a:rect l="l" t="t" r="r" b="b"/>
              <a:pathLst>
                <a:path w="116611" h="116447" extrusionOk="0">
                  <a:moveTo>
                    <a:pt x="43312" y="1621"/>
                  </a:moveTo>
                  <a:cubicBezTo>
                    <a:pt x="59886" y="-1808"/>
                    <a:pt x="78269" y="-189"/>
                    <a:pt x="92271" y="10288"/>
                  </a:cubicBezTo>
                  <a:cubicBezTo>
                    <a:pt x="118083" y="27433"/>
                    <a:pt x="124275" y="66200"/>
                    <a:pt x="106463" y="91156"/>
                  </a:cubicBezTo>
                  <a:cubicBezTo>
                    <a:pt x="92461" y="112111"/>
                    <a:pt x="64077" y="121826"/>
                    <a:pt x="40264" y="113444"/>
                  </a:cubicBezTo>
                  <a:cubicBezTo>
                    <a:pt x="10737" y="104110"/>
                    <a:pt x="-7932" y="68200"/>
                    <a:pt x="3307" y="38959"/>
                  </a:cubicBezTo>
                  <a:cubicBezTo>
                    <a:pt x="9213" y="20766"/>
                    <a:pt x="24834" y="6669"/>
                    <a:pt x="43312" y="162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1" name="Google Shape;1621;p53"/>
            <p:cNvSpPr/>
            <p:nvPr/>
          </p:nvSpPr>
          <p:spPr>
            <a:xfrm>
              <a:off x="7077741" y="3248977"/>
              <a:ext cx="315979" cy="371645"/>
            </a:xfrm>
            <a:custGeom>
              <a:avLst/>
              <a:gdLst/>
              <a:ahLst/>
              <a:cxnLst/>
              <a:rect l="l" t="t" r="r" b="b"/>
              <a:pathLst>
                <a:path w="315979" h="371645" extrusionOk="0">
                  <a:moveTo>
                    <a:pt x="149638" y="123539"/>
                  </a:moveTo>
                  <a:cubicBezTo>
                    <a:pt x="187547" y="82582"/>
                    <a:pt x="224885" y="41148"/>
                    <a:pt x="262509" y="0"/>
                  </a:cubicBezTo>
                  <a:cubicBezTo>
                    <a:pt x="272796" y="17717"/>
                    <a:pt x="278987" y="37528"/>
                    <a:pt x="287369" y="56197"/>
                  </a:cubicBezTo>
                  <a:cubicBezTo>
                    <a:pt x="296704" y="79057"/>
                    <a:pt x="306419" y="101917"/>
                    <a:pt x="315468" y="124873"/>
                  </a:cubicBezTo>
                  <a:cubicBezTo>
                    <a:pt x="317468" y="128492"/>
                    <a:pt x="313087" y="130969"/>
                    <a:pt x="311182" y="133540"/>
                  </a:cubicBezTo>
                  <a:cubicBezTo>
                    <a:pt x="283655" y="158591"/>
                    <a:pt x="256699" y="184213"/>
                    <a:pt x="229362" y="209550"/>
                  </a:cubicBezTo>
                  <a:cubicBezTo>
                    <a:pt x="254413" y="238125"/>
                    <a:pt x="280988" y="265462"/>
                    <a:pt x="306038" y="294132"/>
                  </a:cubicBezTo>
                  <a:cubicBezTo>
                    <a:pt x="294418" y="311372"/>
                    <a:pt x="281749" y="327946"/>
                    <a:pt x="269081" y="344519"/>
                  </a:cubicBezTo>
                  <a:cubicBezTo>
                    <a:pt x="265652" y="349282"/>
                    <a:pt x="260985" y="343376"/>
                    <a:pt x="258128" y="341090"/>
                  </a:cubicBezTo>
                  <a:cubicBezTo>
                    <a:pt x="248507" y="329279"/>
                    <a:pt x="236411" y="319945"/>
                    <a:pt x="225457" y="309467"/>
                  </a:cubicBezTo>
                  <a:cubicBezTo>
                    <a:pt x="208121" y="293084"/>
                    <a:pt x="191833" y="275749"/>
                    <a:pt x="174117" y="259937"/>
                  </a:cubicBezTo>
                  <a:cubicBezTo>
                    <a:pt x="139827" y="292037"/>
                    <a:pt x="104489" y="323088"/>
                    <a:pt x="70009" y="354997"/>
                  </a:cubicBezTo>
                  <a:cubicBezTo>
                    <a:pt x="63627" y="360426"/>
                    <a:pt x="57817" y="366617"/>
                    <a:pt x="51054" y="371475"/>
                  </a:cubicBezTo>
                  <a:cubicBezTo>
                    <a:pt x="46672" y="372713"/>
                    <a:pt x="45815" y="366903"/>
                    <a:pt x="44101" y="364331"/>
                  </a:cubicBezTo>
                  <a:cubicBezTo>
                    <a:pt x="33718" y="337947"/>
                    <a:pt x="24098" y="311277"/>
                    <a:pt x="13335" y="284988"/>
                  </a:cubicBezTo>
                  <a:cubicBezTo>
                    <a:pt x="11525" y="280892"/>
                    <a:pt x="11144" y="275749"/>
                    <a:pt x="14764" y="272605"/>
                  </a:cubicBezTo>
                  <a:cubicBezTo>
                    <a:pt x="41434" y="242983"/>
                    <a:pt x="68389" y="213646"/>
                    <a:pt x="94679" y="183737"/>
                  </a:cubicBezTo>
                  <a:cubicBezTo>
                    <a:pt x="63341" y="152971"/>
                    <a:pt x="31813" y="122492"/>
                    <a:pt x="0" y="92202"/>
                  </a:cubicBezTo>
                  <a:cubicBezTo>
                    <a:pt x="6763" y="70199"/>
                    <a:pt x="17526" y="49625"/>
                    <a:pt x="26098" y="28289"/>
                  </a:cubicBezTo>
                  <a:cubicBezTo>
                    <a:pt x="29528" y="19907"/>
                    <a:pt x="32956" y="11525"/>
                    <a:pt x="37433" y="3619"/>
                  </a:cubicBezTo>
                  <a:cubicBezTo>
                    <a:pt x="56674" y="21717"/>
                    <a:pt x="73057" y="42577"/>
                    <a:pt x="92012" y="60960"/>
                  </a:cubicBezTo>
                  <a:cubicBezTo>
                    <a:pt x="110776" y="82296"/>
                    <a:pt x="130588" y="102489"/>
                    <a:pt x="149638" y="123539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2" name="Google Shape;1622;p53"/>
            <p:cNvSpPr/>
            <p:nvPr/>
          </p:nvSpPr>
          <p:spPr>
            <a:xfrm>
              <a:off x="7594568" y="3312128"/>
              <a:ext cx="323278" cy="139350"/>
            </a:xfrm>
            <a:custGeom>
              <a:avLst/>
              <a:gdLst/>
              <a:ahLst/>
              <a:cxnLst/>
              <a:rect l="l" t="t" r="r" b="b"/>
              <a:pathLst>
                <a:path w="323278" h="139350" extrusionOk="0">
                  <a:moveTo>
                    <a:pt x="86963" y="40958"/>
                  </a:moveTo>
                  <a:cubicBezTo>
                    <a:pt x="160973" y="27242"/>
                    <a:pt x="234982" y="12764"/>
                    <a:pt x="309182" y="0"/>
                  </a:cubicBezTo>
                  <a:cubicBezTo>
                    <a:pt x="314230" y="23717"/>
                    <a:pt x="313849" y="48101"/>
                    <a:pt x="317278" y="72104"/>
                  </a:cubicBezTo>
                  <a:cubicBezTo>
                    <a:pt x="318992" y="93631"/>
                    <a:pt x="320707" y="115062"/>
                    <a:pt x="323279" y="136398"/>
                  </a:cubicBezTo>
                  <a:cubicBezTo>
                    <a:pt x="322517" y="137160"/>
                    <a:pt x="320802" y="138589"/>
                    <a:pt x="320040" y="139351"/>
                  </a:cubicBezTo>
                  <a:cubicBezTo>
                    <a:pt x="221933" y="128873"/>
                    <a:pt x="124016" y="117062"/>
                    <a:pt x="25908" y="106775"/>
                  </a:cubicBezTo>
                  <a:cubicBezTo>
                    <a:pt x="14954" y="92202"/>
                    <a:pt x="8858" y="74295"/>
                    <a:pt x="0" y="58293"/>
                  </a:cubicBezTo>
                  <a:cubicBezTo>
                    <a:pt x="28480" y="50578"/>
                    <a:pt x="58008" y="46958"/>
                    <a:pt x="86963" y="40958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3" name="Google Shape;1623;p53"/>
            <p:cNvSpPr/>
            <p:nvPr/>
          </p:nvSpPr>
          <p:spPr>
            <a:xfrm>
              <a:off x="7710737" y="3464901"/>
              <a:ext cx="111621" cy="108347"/>
            </a:xfrm>
            <a:custGeom>
              <a:avLst/>
              <a:gdLst/>
              <a:ahLst/>
              <a:cxnLst/>
              <a:rect l="l" t="t" r="r" b="b"/>
              <a:pathLst>
                <a:path w="111621" h="108347" extrusionOk="0">
                  <a:moveTo>
                    <a:pt x="30802" y="1341"/>
                  </a:moveTo>
                  <a:cubicBezTo>
                    <a:pt x="65092" y="-6184"/>
                    <a:pt x="100334" y="18962"/>
                    <a:pt x="109764" y="51728"/>
                  </a:cubicBezTo>
                  <a:cubicBezTo>
                    <a:pt x="113098" y="65349"/>
                    <a:pt x="112526" y="81256"/>
                    <a:pt x="103192" y="92590"/>
                  </a:cubicBezTo>
                  <a:cubicBezTo>
                    <a:pt x="94810" y="103354"/>
                    <a:pt x="80903" y="108878"/>
                    <a:pt x="67473" y="108307"/>
                  </a:cubicBezTo>
                  <a:cubicBezTo>
                    <a:pt x="33374" y="107068"/>
                    <a:pt x="2513" y="77446"/>
                    <a:pt x="131" y="43346"/>
                  </a:cubicBezTo>
                  <a:cubicBezTo>
                    <a:pt x="-1488" y="24105"/>
                    <a:pt x="12038" y="5532"/>
                    <a:pt x="30802" y="134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4" name="Google Shape;1624;p53"/>
            <p:cNvSpPr/>
            <p:nvPr/>
          </p:nvSpPr>
          <p:spPr>
            <a:xfrm>
              <a:off x="7380922" y="2333224"/>
              <a:ext cx="590264" cy="680200"/>
            </a:xfrm>
            <a:custGeom>
              <a:avLst/>
              <a:gdLst/>
              <a:ahLst/>
              <a:cxnLst/>
              <a:rect l="l" t="t" r="r" b="b"/>
              <a:pathLst>
                <a:path w="590264" h="680200" extrusionOk="0">
                  <a:moveTo>
                    <a:pt x="545783" y="3830"/>
                  </a:moveTo>
                  <a:cubicBezTo>
                    <a:pt x="556165" y="2592"/>
                    <a:pt x="566356" y="-266"/>
                    <a:pt x="576834" y="20"/>
                  </a:cubicBezTo>
                  <a:cubicBezTo>
                    <a:pt x="576929" y="9164"/>
                    <a:pt x="580835" y="17832"/>
                    <a:pt x="579977" y="27166"/>
                  </a:cubicBezTo>
                  <a:cubicBezTo>
                    <a:pt x="580168" y="96984"/>
                    <a:pt x="583597" y="166803"/>
                    <a:pt x="583597" y="236716"/>
                  </a:cubicBezTo>
                  <a:cubicBezTo>
                    <a:pt x="586740" y="293961"/>
                    <a:pt x="585026" y="351397"/>
                    <a:pt x="587693" y="408642"/>
                  </a:cubicBezTo>
                  <a:cubicBezTo>
                    <a:pt x="588836" y="460077"/>
                    <a:pt x="588455" y="511512"/>
                    <a:pt x="590264" y="562947"/>
                  </a:cubicBezTo>
                  <a:cubicBezTo>
                    <a:pt x="423291" y="601905"/>
                    <a:pt x="256604" y="641624"/>
                    <a:pt x="89535" y="680200"/>
                  </a:cubicBezTo>
                  <a:cubicBezTo>
                    <a:pt x="59912" y="485128"/>
                    <a:pt x="29909" y="289961"/>
                    <a:pt x="0" y="94889"/>
                  </a:cubicBezTo>
                  <a:cubicBezTo>
                    <a:pt x="182023" y="65266"/>
                    <a:pt x="363760" y="33643"/>
                    <a:pt x="545783" y="3830"/>
                  </a:cubicBezTo>
                  <a:close/>
                  <a:moveTo>
                    <a:pt x="437769" y="193758"/>
                  </a:moveTo>
                  <a:cubicBezTo>
                    <a:pt x="353378" y="225572"/>
                    <a:pt x="269081" y="257671"/>
                    <a:pt x="185071" y="290628"/>
                  </a:cubicBezTo>
                  <a:cubicBezTo>
                    <a:pt x="174974" y="294723"/>
                    <a:pt x="164116" y="297581"/>
                    <a:pt x="155638" y="304820"/>
                  </a:cubicBezTo>
                  <a:cubicBezTo>
                    <a:pt x="160211" y="320917"/>
                    <a:pt x="165545" y="336729"/>
                    <a:pt x="170593" y="352635"/>
                  </a:cubicBezTo>
                  <a:cubicBezTo>
                    <a:pt x="174879" y="363589"/>
                    <a:pt x="176308" y="375972"/>
                    <a:pt x="182118" y="386068"/>
                  </a:cubicBezTo>
                  <a:cubicBezTo>
                    <a:pt x="201263" y="382639"/>
                    <a:pt x="218694" y="373686"/>
                    <a:pt x="237077" y="367590"/>
                  </a:cubicBezTo>
                  <a:cubicBezTo>
                    <a:pt x="311944" y="339300"/>
                    <a:pt x="389096" y="318155"/>
                    <a:pt x="465106" y="293390"/>
                  </a:cubicBezTo>
                  <a:cubicBezTo>
                    <a:pt x="461581" y="263672"/>
                    <a:pt x="455867" y="234144"/>
                    <a:pt x="451485" y="204522"/>
                  </a:cubicBezTo>
                  <a:cubicBezTo>
                    <a:pt x="450533" y="200045"/>
                    <a:pt x="450818" y="194997"/>
                    <a:pt x="447770" y="191282"/>
                  </a:cubicBezTo>
                  <a:cubicBezTo>
                    <a:pt x="444246" y="190901"/>
                    <a:pt x="441008" y="192615"/>
                    <a:pt x="437769" y="193758"/>
                  </a:cubicBezTo>
                  <a:close/>
                  <a:moveTo>
                    <a:pt x="316897" y="403689"/>
                  </a:moveTo>
                  <a:cubicBezTo>
                    <a:pt x="274892" y="409119"/>
                    <a:pt x="232791" y="414834"/>
                    <a:pt x="190405" y="415405"/>
                  </a:cubicBezTo>
                  <a:cubicBezTo>
                    <a:pt x="199549" y="442551"/>
                    <a:pt x="208026" y="470079"/>
                    <a:pt x="217170" y="497320"/>
                  </a:cubicBezTo>
                  <a:cubicBezTo>
                    <a:pt x="218599" y="499606"/>
                    <a:pt x="218885" y="504940"/>
                    <a:pt x="222504" y="504845"/>
                  </a:cubicBezTo>
                  <a:cubicBezTo>
                    <a:pt x="287369" y="496463"/>
                    <a:pt x="352139" y="487414"/>
                    <a:pt x="416719" y="477127"/>
                  </a:cubicBezTo>
                  <a:cubicBezTo>
                    <a:pt x="441579" y="473127"/>
                    <a:pt x="466725" y="470269"/>
                    <a:pt x="491395" y="464745"/>
                  </a:cubicBezTo>
                  <a:cubicBezTo>
                    <a:pt x="487109" y="439980"/>
                    <a:pt x="484727" y="415024"/>
                    <a:pt x="480060" y="390354"/>
                  </a:cubicBezTo>
                  <a:cubicBezTo>
                    <a:pt x="425577" y="393021"/>
                    <a:pt x="371189" y="397784"/>
                    <a:pt x="316897" y="403689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5" name="Google Shape;1625;p53"/>
            <p:cNvSpPr/>
            <p:nvPr/>
          </p:nvSpPr>
          <p:spPr>
            <a:xfrm>
              <a:off x="6827606" y="2435351"/>
              <a:ext cx="598083" cy="701611"/>
            </a:xfrm>
            <a:custGeom>
              <a:avLst/>
              <a:gdLst/>
              <a:ahLst/>
              <a:cxnLst/>
              <a:rect l="l" t="t" r="r" b="b"/>
              <a:pathLst>
                <a:path w="598083" h="701611" extrusionOk="0">
                  <a:moveTo>
                    <a:pt x="375198" y="22193"/>
                  </a:moveTo>
                  <a:cubicBezTo>
                    <a:pt x="419775" y="14764"/>
                    <a:pt x="464257" y="7334"/>
                    <a:pt x="508834" y="0"/>
                  </a:cubicBezTo>
                  <a:cubicBezTo>
                    <a:pt x="537409" y="183642"/>
                    <a:pt x="565127" y="367475"/>
                    <a:pt x="593416" y="551117"/>
                  </a:cubicBezTo>
                  <a:cubicBezTo>
                    <a:pt x="595131" y="563690"/>
                    <a:pt x="597893" y="576072"/>
                    <a:pt x="598083" y="588740"/>
                  </a:cubicBezTo>
                  <a:cubicBezTo>
                    <a:pt x="437206" y="625888"/>
                    <a:pt x="276710" y="664750"/>
                    <a:pt x="115737" y="701612"/>
                  </a:cubicBezTo>
                  <a:cubicBezTo>
                    <a:pt x="78399" y="503396"/>
                    <a:pt x="39633" y="305467"/>
                    <a:pt x="1723" y="107442"/>
                  </a:cubicBezTo>
                  <a:cubicBezTo>
                    <a:pt x="961" y="102013"/>
                    <a:pt x="-1039" y="96393"/>
                    <a:pt x="675" y="91059"/>
                  </a:cubicBezTo>
                  <a:cubicBezTo>
                    <a:pt x="3247" y="86963"/>
                    <a:pt x="8105" y="86582"/>
                    <a:pt x="12391" y="85725"/>
                  </a:cubicBezTo>
                  <a:cubicBezTo>
                    <a:pt x="133263" y="64389"/>
                    <a:pt x="253945" y="42005"/>
                    <a:pt x="375198" y="22193"/>
                  </a:cubicBezTo>
                  <a:close/>
                  <a:moveTo>
                    <a:pt x="202891" y="166021"/>
                  </a:moveTo>
                  <a:cubicBezTo>
                    <a:pt x="200129" y="166973"/>
                    <a:pt x="194414" y="168116"/>
                    <a:pt x="195461" y="172117"/>
                  </a:cubicBezTo>
                  <a:cubicBezTo>
                    <a:pt x="206034" y="216027"/>
                    <a:pt x="217083" y="259747"/>
                    <a:pt x="227751" y="303657"/>
                  </a:cubicBezTo>
                  <a:cubicBezTo>
                    <a:pt x="193366" y="307277"/>
                    <a:pt x="158790" y="309753"/>
                    <a:pt x="124691" y="315468"/>
                  </a:cubicBezTo>
                  <a:cubicBezTo>
                    <a:pt x="137550" y="356235"/>
                    <a:pt x="152885" y="396145"/>
                    <a:pt x="167268" y="436436"/>
                  </a:cubicBezTo>
                  <a:cubicBezTo>
                    <a:pt x="169268" y="440055"/>
                    <a:pt x="170030" y="447961"/>
                    <a:pt x="176031" y="445865"/>
                  </a:cubicBezTo>
                  <a:cubicBezTo>
                    <a:pt x="202891" y="437674"/>
                    <a:pt x="229656" y="429292"/>
                    <a:pt x="256707" y="421577"/>
                  </a:cubicBezTo>
                  <a:cubicBezTo>
                    <a:pt x="268518" y="463582"/>
                    <a:pt x="277091" y="506540"/>
                    <a:pt x="289759" y="548354"/>
                  </a:cubicBezTo>
                  <a:cubicBezTo>
                    <a:pt x="319191" y="550355"/>
                    <a:pt x="348624" y="554546"/>
                    <a:pt x="378246" y="554165"/>
                  </a:cubicBezTo>
                  <a:cubicBezTo>
                    <a:pt x="379103" y="539591"/>
                    <a:pt x="374722" y="525494"/>
                    <a:pt x="373008" y="511112"/>
                  </a:cubicBezTo>
                  <a:cubicBezTo>
                    <a:pt x="367483" y="471011"/>
                    <a:pt x="360530" y="431102"/>
                    <a:pt x="356053" y="390906"/>
                  </a:cubicBezTo>
                  <a:cubicBezTo>
                    <a:pt x="380437" y="383953"/>
                    <a:pt x="404631" y="376047"/>
                    <a:pt x="428919" y="368713"/>
                  </a:cubicBezTo>
                  <a:cubicBezTo>
                    <a:pt x="442254" y="364046"/>
                    <a:pt x="456351" y="360902"/>
                    <a:pt x="469019" y="354711"/>
                  </a:cubicBezTo>
                  <a:cubicBezTo>
                    <a:pt x="466829" y="329851"/>
                    <a:pt x="465400" y="305086"/>
                    <a:pt x="463305" y="280226"/>
                  </a:cubicBezTo>
                  <a:cubicBezTo>
                    <a:pt x="454446" y="279083"/>
                    <a:pt x="445683" y="280226"/>
                    <a:pt x="436920" y="281654"/>
                  </a:cubicBezTo>
                  <a:cubicBezTo>
                    <a:pt x="404726" y="284131"/>
                    <a:pt x="372817" y="288608"/>
                    <a:pt x="340623" y="290798"/>
                  </a:cubicBezTo>
                  <a:cubicBezTo>
                    <a:pt x="331955" y="239840"/>
                    <a:pt x="326144" y="188214"/>
                    <a:pt x="316048" y="137541"/>
                  </a:cubicBezTo>
                  <a:cubicBezTo>
                    <a:pt x="278329" y="146971"/>
                    <a:pt x="240610" y="156591"/>
                    <a:pt x="202891" y="16602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6" name="Google Shape;1626;p53"/>
            <p:cNvSpPr/>
            <p:nvPr/>
          </p:nvSpPr>
          <p:spPr>
            <a:xfrm>
              <a:off x="7482458" y="2970561"/>
              <a:ext cx="499951" cy="709256"/>
            </a:xfrm>
            <a:custGeom>
              <a:avLst/>
              <a:gdLst/>
              <a:ahLst/>
              <a:cxnLst/>
              <a:rect l="l" t="t" r="r" b="b"/>
              <a:pathLst>
                <a:path w="499951" h="709256" extrusionOk="0">
                  <a:moveTo>
                    <a:pt x="0" y="114871"/>
                  </a:moveTo>
                  <a:cubicBezTo>
                    <a:pt x="163354" y="76867"/>
                    <a:pt x="326612" y="38100"/>
                    <a:pt x="489966" y="0"/>
                  </a:cubicBezTo>
                  <a:cubicBezTo>
                    <a:pt x="490347" y="28575"/>
                    <a:pt x="489299" y="57245"/>
                    <a:pt x="490919" y="85820"/>
                  </a:cubicBezTo>
                  <a:cubicBezTo>
                    <a:pt x="492252" y="121634"/>
                    <a:pt x="491300" y="157448"/>
                    <a:pt x="492728" y="193262"/>
                  </a:cubicBezTo>
                  <a:cubicBezTo>
                    <a:pt x="491776" y="234506"/>
                    <a:pt x="494347" y="275654"/>
                    <a:pt x="494538" y="316897"/>
                  </a:cubicBezTo>
                  <a:cubicBezTo>
                    <a:pt x="494443" y="353663"/>
                    <a:pt x="495871" y="390525"/>
                    <a:pt x="495395" y="427292"/>
                  </a:cubicBezTo>
                  <a:cubicBezTo>
                    <a:pt x="497681" y="489966"/>
                    <a:pt x="497586" y="552641"/>
                    <a:pt x="498253" y="615315"/>
                  </a:cubicBezTo>
                  <a:cubicBezTo>
                    <a:pt x="499681" y="644080"/>
                    <a:pt x="500158" y="672941"/>
                    <a:pt x="499872" y="701707"/>
                  </a:cubicBezTo>
                  <a:cubicBezTo>
                    <a:pt x="500063" y="710184"/>
                    <a:pt x="489585" y="708946"/>
                    <a:pt x="483870" y="709136"/>
                  </a:cubicBezTo>
                  <a:cubicBezTo>
                    <a:pt x="352615" y="709327"/>
                    <a:pt x="221266" y="709422"/>
                    <a:pt x="90011" y="708374"/>
                  </a:cubicBezTo>
                  <a:cubicBezTo>
                    <a:pt x="61913" y="525971"/>
                    <a:pt x="34100" y="343471"/>
                    <a:pt x="6191" y="161068"/>
                  </a:cubicBezTo>
                  <a:cubicBezTo>
                    <a:pt x="4001" y="145828"/>
                    <a:pt x="762" y="130493"/>
                    <a:pt x="0" y="114871"/>
                  </a:cubicBezTo>
                  <a:close/>
                  <a:moveTo>
                    <a:pt x="237363" y="199835"/>
                  </a:moveTo>
                  <a:cubicBezTo>
                    <a:pt x="218980" y="204883"/>
                    <a:pt x="203263" y="218980"/>
                    <a:pt x="197358" y="237268"/>
                  </a:cubicBezTo>
                  <a:cubicBezTo>
                    <a:pt x="186023" y="266510"/>
                    <a:pt x="204692" y="302419"/>
                    <a:pt x="234315" y="311753"/>
                  </a:cubicBezTo>
                  <a:cubicBezTo>
                    <a:pt x="258128" y="320135"/>
                    <a:pt x="286512" y="310420"/>
                    <a:pt x="300514" y="289465"/>
                  </a:cubicBezTo>
                  <a:cubicBezTo>
                    <a:pt x="318421" y="264509"/>
                    <a:pt x="312134" y="225647"/>
                    <a:pt x="286321" y="208598"/>
                  </a:cubicBezTo>
                  <a:cubicBezTo>
                    <a:pt x="272320" y="198025"/>
                    <a:pt x="253937" y="196406"/>
                    <a:pt x="237363" y="199835"/>
                  </a:cubicBezTo>
                  <a:close/>
                  <a:moveTo>
                    <a:pt x="199072" y="382524"/>
                  </a:moveTo>
                  <a:cubicBezTo>
                    <a:pt x="170117" y="388525"/>
                    <a:pt x="140589" y="392144"/>
                    <a:pt x="112109" y="399860"/>
                  </a:cubicBezTo>
                  <a:cubicBezTo>
                    <a:pt x="120968" y="415862"/>
                    <a:pt x="127063" y="433769"/>
                    <a:pt x="138017" y="448342"/>
                  </a:cubicBezTo>
                  <a:cubicBezTo>
                    <a:pt x="236125" y="458629"/>
                    <a:pt x="334137" y="470345"/>
                    <a:pt x="432149" y="480917"/>
                  </a:cubicBezTo>
                  <a:cubicBezTo>
                    <a:pt x="433006" y="480155"/>
                    <a:pt x="434626" y="478727"/>
                    <a:pt x="435388" y="477965"/>
                  </a:cubicBezTo>
                  <a:cubicBezTo>
                    <a:pt x="432816" y="456533"/>
                    <a:pt x="431102" y="435102"/>
                    <a:pt x="429387" y="413671"/>
                  </a:cubicBezTo>
                  <a:cubicBezTo>
                    <a:pt x="425958" y="389763"/>
                    <a:pt x="426244" y="365284"/>
                    <a:pt x="421291" y="341567"/>
                  </a:cubicBezTo>
                  <a:cubicBezTo>
                    <a:pt x="346996" y="354425"/>
                    <a:pt x="273082" y="368808"/>
                    <a:pt x="199072" y="382524"/>
                  </a:cubicBezTo>
                  <a:close/>
                  <a:moveTo>
                    <a:pt x="259080" y="495681"/>
                  </a:moveTo>
                  <a:cubicBezTo>
                    <a:pt x="240316" y="499872"/>
                    <a:pt x="226790" y="518446"/>
                    <a:pt x="228314" y="537591"/>
                  </a:cubicBezTo>
                  <a:cubicBezTo>
                    <a:pt x="230791" y="571691"/>
                    <a:pt x="261556" y="601313"/>
                    <a:pt x="295656" y="602552"/>
                  </a:cubicBezTo>
                  <a:cubicBezTo>
                    <a:pt x="309181" y="603218"/>
                    <a:pt x="323088" y="597694"/>
                    <a:pt x="331375" y="586835"/>
                  </a:cubicBezTo>
                  <a:cubicBezTo>
                    <a:pt x="340614" y="575501"/>
                    <a:pt x="341281" y="559594"/>
                    <a:pt x="337947" y="545973"/>
                  </a:cubicBezTo>
                  <a:cubicBezTo>
                    <a:pt x="328708" y="513302"/>
                    <a:pt x="293370" y="488156"/>
                    <a:pt x="259080" y="49568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7" name="Google Shape;1627;p53"/>
            <p:cNvSpPr/>
            <p:nvPr/>
          </p:nvSpPr>
          <p:spPr>
            <a:xfrm>
              <a:off x="6957345" y="3096767"/>
              <a:ext cx="569785" cy="581977"/>
            </a:xfrm>
            <a:custGeom>
              <a:avLst/>
              <a:gdLst/>
              <a:ahLst/>
              <a:cxnLst/>
              <a:rect l="l" t="t" r="r" b="b"/>
              <a:pathLst>
                <a:path w="569785" h="581977" extrusionOk="0">
                  <a:moveTo>
                    <a:pt x="368237" y="25622"/>
                  </a:moveTo>
                  <a:cubicBezTo>
                    <a:pt x="405765" y="17240"/>
                    <a:pt x="442913" y="7049"/>
                    <a:pt x="480727" y="0"/>
                  </a:cubicBezTo>
                  <a:cubicBezTo>
                    <a:pt x="510159" y="194024"/>
                    <a:pt x="539877" y="387953"/>
                    <a:pt x="569786" y="581978"/>
                  </a:cubicBezTo>
                  <a:cubicBezTo>
                    <a:pt x="498443" y="581025"/>
                    <a:pt x="427101" y="581597"/>
                    <a:pt x="355854" y="581406"/>
                  </a:cubicBezTo>
                  <a:cubicBezTo>
                    <a:pt x="313658" y="579882"/>
                    <a:pt x="271463" y="580835"/>
                    <a:pt x="229362" y="579882"/>
                  </a:cubicBezTo>
                  <a:cubicBezTo>
                    <a:pt x="185357" y="578548"/>
                    <a:pt x="141446" y="578930"/>
                    <a:pt x="97441" y="578453"/>
                  </a:cubicBezTo>
                  <a:cubicBezTo>
                    <a:pt x="91154" y="578739"/>
                    <a:pt x="88678" y="572262"/>
                    <a:pt x="87725" y="567214"/>
                  </a:cubicBezTo>
                  <a:cubicBezTo>
                    <a:pt x="58388" y="415576"/>
                    <a:pt x="28861" y="264033"/>
                    <a:pt x="0" y="112300"/>
                  </a:cubicBezTo>
                  <a:cubicBezTo>
                    <a:pt x="122587" y="83249"/>
                    <a:pt x="245364" y="54293"/>
                    <a:pt x="368237" y="25622"/>
                  </a:cubicBezTo>
                  <a:close/>
                  <a:moveTo>
                    <a:pt x="270034" y="275749"/>
                  </a:moveTo>
                  <a:cubicBezTo>
                    <a:pt x="250984" y="254699"/>
                    <a:pt x="231172" y="234506"/>
                    <a:pt x="212503" y="213170"/>
                  </a:cubicBezTo>
                  <a:cubicBezTo>
                    <a:pt x="193643" y="194691"/>
                    <a:pt x="177260" y="173831"/>
                    <a:pt x="157925" y="155829"/>
                  </a:cubicBezTo>
                  <a:cubicBezTo>
                    <a:pt x="153448" y="163640"/>
                    <a:pt x="150019" y="172117"/>
                    <a:pt x="146590" y="180499"/>
                  </a:cubicBezTo>
                  <a:cubicBezTo>
                    <a:pt x="138017" y="201835"/>
                    <a:pt x="127254" y="222409"/>
                    <a:pt x="120491" y="244412"/>
                  </a:cubicBezTo>
                  <a:cubicBezTo>
                    <a:pt x="152305" y="274701"/>
                    <a:pt x="183833" y="305181"/>
                    <a:pt x="215170" y="335947"/>
                  </a:cubicBezTo>
                  <a:cubicBezTo>
                    <a:pt x="188881" y="365855"/>
                    <a:pt x="161925" y="395192"/>
                    <a:pt x="135255" y="424815"/>
                  </a:cubicBezTo>
                  <a:cubicBezTo>
                    <a:pt x="131636" y="427958"/>
                    <a:pt x="132017" y="433102"/>
                    <a:pt x="133826" y="437197"/>
                  </a:cubicBezTo>
                  <a:cubicBezTo>
                    <a:pt x="144589" y="463391"/>
                    <a:pt x="154210" y="490156"/>
                    <a:pt x="164592" y="516541"/>
                  </a:cubicBezTo>
                  <a:cubicBezTo>
                    <a:pt x="166307" y="519208"/>
                    <a:pt x="167164" y="525018"/>
                    <a:pt x="171545" y="523685"/>
                  </a:cubicBezTo>
                  <a:cubicBezTo>
                    <a:pt x="178403" y="518827"/>
                    <a:pt x="184118" y="512540"/>
                    <a:pt x="190500" y="507206"/>
                  </a:cubicBezTo>
                  <a:cubicBezTo>
                    <a:pt x="224980" y="475297"/>
                    <a:pt x="260318" y="444246"/>
                    <a:pt x="294608" y="412147"/>
                  </a:cubicBezTo>
                  <a:cubicBezTo>
                    <a:pt x="312325" y="427958"/>
                    <a:pt x="328613" y="445294"/>
                    <a:pt x="345948" y="461677"/>
                  </a:cubicBezTo>
                  <a:cubicBezTo>
                    <a:pt x="356807" y="472250"/>
                    <a:pt x="368999" y="481489"/>
                    <a:pt x="378619" y="493300"/>
                  </a:cubicBezTo>
                  <a:cubicBezTo>
                    <a:pt x="381476" y="495586"/>
                    <a:pt x="386144" y="501491"/>
                    <a:pt x="389572" y="496729"/>
                  </a:cubicBezTo>
                  <a:cubicBezTo>
                    <a:pt x="402241" y="480251"/>
                    <a:pt x="414909" y="463677"/>
                    <a:pt x="426530" y="446342"/>
                  </a:cubicBezTo>
                  <a:cubicBezTo>
                    <a:pt x="401479" y="417671"/>
                    <a:pt x="374904" y="390430"/>
                    <a:pt x="349853" y="361760"/>
                  </a:cubicBezTo>
                  <a:cubicBezTo>
                    <a:pt x="377190" y="336518"/>
                    <a:pt x="404146" y="310896"/>
                    <a:pt x="431673" y="285750"/>
                  </a:cubicBezTo>
                  <a:cubicBezTo>
                    <a:pt x="433578" y="283274"/>
                    <a:pt x="437960" y="280797"/>
                    <a:pt x="435959" y="277082"/>
                  </a:cubicBezTo>
                  <a:cubicBezTo>
                    <a:pt x="426911" y="254032"/>
                    <a:pt x="417195" y="231267"/>
                    <a:pt x="407861" y="208407"/>
                  </a:cubicBezTo>
                  <a:cubicBezTo>
                    <a:pt x="399479" y="189738"/>
                    <a:pt x="393287" y="169926"/>
                    <a:pt x="383000" y="152210"/>
                  </a:cubicBezTo>
                  <a:cubicBezTo>
                    <a:pt x="345281" y="193453"/>
                    <a:pt x="307943" y="234887"/>
                    <a:pt x="270034" y="275749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AF62FF5-DB95-E6B6-818D-4ACD2BC62F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7548" y="1247502"/>
            <a:ext cx="4858000" cy="298465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3" name="Google Shape;1613;p5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Learning Stages</a:t>
            </a:r>
            <a:endParaRPr dirty="0"/>
          </a:p>
        </p:txBody>
      </p:sp>
      <p:grpSp>
        <p:nvGrpSpPr>
          <p:cNvPr id="1616" name="Google Shape;1616;p53"/>
          <p:cNvGrpSpPr/>
          <p:nvPr/>
        </p:nvGrpSpPr>
        <p:grpSpPr>
          <a:xfrm>
            <a:off x="8243337" y="4096095"/>
            <a:ext cx="821642" cy="958101"/>
            <a:chOff x="6827606" y="2333224"/>
            <a:chExt cx="1154803" cy="1346593"/>
          </a:xfrm>
        </p:grpSpPr>
        <p:sp>
          <p:nvSpPr>
            <p:cNvPr id="1617" name="Google Shape;1617;p53"/>
            <p:cNvSpPr/>
            <p:nvPr/>
          </p:nvSpPr>
          <p:spPr>
            <a:xfrm>
              <a:off x="7536560" y="2524454"/>
              <a:ext cx="309467" cy="194838"/>
            </a:xfrm>
            <a:custGeom>
              <a:avLst/>
              <a:gdLst/>
              <a:ahLst/>
              <a:cxnLst/>
              <a:rect l="l" t="t" r="r" b="b"/>
              <a:pathLst>
                <a:path w="309467" h="194838" extrusionOk="0">
                  <a:moveTo>
                    <a:pt x="282130" y="2528"/>
                  </a:moveTo>
                  <a:cubicBezTo>
                    <a:pt x="285369" y="1481"/>
                    <a:pt x="288512" y="-329"/>
                    <a:pt x="292132" y="52"/>
                  </a:cubicBezTo>
                  <a:cubicBezTo>
                    <a:pt x="295180" y="3767"/>
                    <a:pt x="294894" y="8720"/>
                    <a:pt x="295846" y="13292"/>
                  </a:cubicBezTo>
                  <a:cubicBezTo>
                    <a:pt x="300228" y="42914"/>
                    <a:pt x="305943" y="72347"/>
                    <a:pt x="309467" y="102160"/>
                  </a:cubicBezTo>
                  <a:cubicBezTo>
                    <a:pt x="233458" y="126925"/>
                    <a:pt x="156210" y="148070"/>
                    <a:pt x="81439" y="176360"/>
                  </a:cubicBezTo>
                  <a:cubicBezTo>
                    <a:pt x="63055" y="182456"/>
                    <a:pt x="45625" y="191504"/>
                    <a:pt x="26479" y="194838"/>
                  </a:cubicBezTo>
                  <a:cubicBezTo>
                    <a:pt x="20669" y="184646"/>
                    <a:pt x="19241" y="172264"/>
                    <a:pt x="14954" y="161405"/>
                  </a:cubicBezTo>
                  <a:cubicBezTo>
                    <a:pt x="10001" y="145499"/>
                    <a:pt x="4667" y="129592"/>
                    <a:pt x="0" y="113590"/>
                  </a:cubicBezTo>
                  <a:cubicBezTo>
                    <a:pt x="8477" y="106351"/>
                    <a:pt x="19336" y="103589"/>
                    <a:pt x="29432" y="99398"/>
                  </a:cubicBezTo>
                  <a:cubicBezTo>
                    <a:pt x="113443" y="66441"/>
                    <a:pt x="197739" y="34342"/>
                    <a:pt x="282130" y="2528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8" name="Google Shape;1618;p53"/>
            <p:cNvSpPr/>
            <p:nvPr/>
          </p:nvSpPr>
          <p:spPr>
            <a:xfrm>
              <a:off x="6952297" y="2572988"/>
              <a:ext cx="344328" cy="416647"/>
            </a:xfrm>
            <a:custGeom>
              <a:avLst/>
              <a:gdLst/>
              <a:ahLst/>
              <a:cxnLst/>
              <a:rect l="l" t="t" r="r" b="b"/>
              <a:pathLst>
                <a:path w="344328" h="416647" extrusionOk="0">
                  <a:moveTo>
                    <a:pt x="78200" y="28384"/>
                  </a:moveTo>
                  <a:cubicBezTo>
                    <a:pt x="115919" y="18955"/>
                    <a:pt x="153638" y="9430"/>
                    <a:pt x="191357" y="0"/>
                  </a:cubicBezTo>
                  <a:cubicBezTo>
                    <a:pt x="201454" y="50578"/>
                    <a:pt x="207264" y="102203"/>
                    <a:pt x="215932" y="153257"/>
                  </a:cubicBezTo>
                  <a:cubicBezTo>
                    <a:pt x="248126" y="151067"/>
                    <a:pt x="280035" y="146590"/>
                    <a:pt x="312230" y="144113"/>
                  </a:cubicBezTo>
                  <a:cubicBezTo>
                    <a:pt x="320897" y="142589"/>
                    <a:pt x="329755" y="141542"/>
                    <a:pt x="338614" y="142684"/>
                  </a:cubicBezTo>
                  <a:cubicBezTo>
                    <a:pt x="340709" y="167545"/>
                    <a:pt x="342138" y="192405"/>
                    <a:pt x="344329" y="217170"/>
                  </a:cubicBezTo>
                  <a:cubicBezTo>
                    <a:pt x="331661" y="223361"/>
                    <a:pt x="317563" y="226600"/>
                    <a:pt x="304229" y="231172"/>
                  </a:cubicBezTo>
                  <a:cubicBezTo>
                    <a:pt x="279940" y="238506"/>
                    <a:pt x="255746" y="246317"/>
                    <a:pt x="231362" y="253365"/>
                  </a:cubicBezTo>
                  <a:cubicBezTo>
                    <a:pt x="235839" y="293560"/>
                    <a:pt x="242792" y="333470"/>
                    <a:pt x="248317" y="373571"/>
                  </a:cubicBezTo>
                  <a:cubicBezTo>
                    <a:pt x="250031" y="387858"/>
                    <a:pt x="254413" y="402050"/>
                    <a:pt x="253555" y="416623"/>
                  </a:cubicBezTo>
                  <a:cubicBezTo>
                    <a:pt x="223933" y="417005"/>
                    <a:pt x="194501" y="412813"/>
                    <a:pt x="165068" y="410813"/>
                  </a:cubicBezTo>
                  <a:cubicBezTo>
                    <a:pt x="152400" y="368998"/>
                    <a:pt x="143828" y="326041"/>
                    <a:pt x="132017" y="284035"/>
                  </a:cubicBezTo>
                  <a:cubicBezTo>
                    <a:pt x="105061" y="291846"/>
                    <a:pt x="78200" y="300133"/>
                    <a:pt x="51340" y="308324"/>
                  </a:cubicBezTo>
                  <a:cubicBezTo>
                    <a:pt x="45339" y="310420"/>
                    <a:pt x="44577" y="302419"/>
                    <a:pt x="42577" y="298894"/>
                  </a:cubicBezTo>
                  <a:cubicBezTo>
                    <a:pt x="28194" y="258604"/>
                    <a:pt x="12954" y="218694"/>
                    <a:pt x="0" y="177927"/>
                  </a:cubicBezTo>
                  <a:cubicBezTo>
                    <a:pt x="34100" y="172212"/>
                    <a:pt x="68675" y="169735"/>
                    <a:pt x="103061" y="166116"/>
                  </a:cubicBezTo>
                  <a:cubicBezTo>
                    <a:pt x="92393" y="122206"/>
                    <a:pt x="81344" y="78486"/>
                    <a:pt x="70771" y="34576"/>
                  </a:cubicBezTo>
                  <a:cubicBezTo>
                    <a:pt x="69723" y="30480"/>
                    <a:pt x="75438" y="29242"/>
                    <a:pt x="78200" y="28384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9" name="Google Shape;1619;p53"/>
            <p:cNvSpPr/>
            <p:nvPr/>
          </p:nvSpPr>
          <p:spPr>
            <a:xfrm>
              <a:off x="7571422" y="2723578"/>
              <a:ext cx="300990" cy="114491"/>
            </a:xfrm>
            <a:custGeom>
              <a:avLst/>
              <a:gdLst/>
              <a:ahLst/>
              <a:cxnLst/>
              <a:rect l="l" t="t" r="r" b="b"/>
              <a:pathLst>
                <a:path w="300990" h="114491" extrusionOk="0">
                  <a:moveTo>
                    <a:pt x="126397" y="13335"/>
                  </a:moveTo>
                  <a:cubicBezTo>
                    <a:pt x="180689" y="7429"/>
                    <a:pt x="235172" y="2667"/>
                    <a:pt x="289655" y="0"/>
                  </a:cubicBezTo>
                  <a:cubicBezTo>
                    <a:pt x="294227" y="24670"/>
                    <a:pt x="296609" y="49625"/>
                    <a:pt x="300990" y="74390"/>
                  </a:cubicBezTo>
                  <a:cubicBezTo>
                    <a:pt x="276320" y="79820"/>
                    <a:pt x="251270" y="82772"/>
                    <a:pt x="226314" y="86773"/>
                  </a:cubicBezTo>
                  <a:cubicBezTo>
                    <a:pt x="161735" y="97060"/>
                    <a:pt x="96869" y="106108"/>
                    <a:pt x="32099" y="114491"/>
                  </a:cubicBezTo>
                  <a:cubicBezTo>
                    <a:pt x="28480" y="114586"/>
                    <a:pt x="28194" y="109347"/>
                    <a:pt x="26765" y="106966"/>
                  </a:cubicBezTo>
                  <a:cubicBezTo>
                    <a:pt x="17526" y="79724"/>
                    <a:pt x="9144" y="52292"/>
                    <a:pt x="0" y="25051"/>
                  </a:cubicBezTo>
                  <a:cubicBezTo>
                    <a:pt x="42291" y="24384"/>
                    <a:pt x="84392" y="18764"/>
                    <a:pt x="126397" y="13335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0" name="Google Shape;1620;p53"/>
            <p:cNvSpPr/>
            <p:nvPr/>
          </p:nvSpPr>
          <p:spPr>
            <a:xfrm>
              <a:off x="7676509" y="3168775"/>
              <a:ext cx="116611" cy="116447"/>
            </a:xfrm>
            <a:custGeom>
              <a:avLst/>
              <a:gdLst/>
              <a:ahLst/>
              <a:cxnLst/>
              <a:rect l="l" t="t" r="r" b="b"/>
              <a:pathLst>
                <a:path w="116611" h="116447" extrusionOk="0">
                  <a:moveTo>
                    <a:pt x="43312" y="1621"/>
                  </a:moveTo>
                  <a:cubicBezTo>
                    <a:pt x="59886" y="-1808"/>
                    <a:pt x="78269" y="-189"/>
                    <a:pt x="92271" y="10288"/>
                  </a:cubicBezTo>
                  <a:cubicBezTo>
                    <a:pt x="118083" y="27433"/>
                    <a:pt x="124275" y="66200"/>
                    <a:pt x="106463" y="91156"/>
                  </a:cubicBezTo>
                  <a:cubicBezTo>
                    <a:pt x="92461" y="112111"/>
                    <a:pt x="64077" y="121826"/>
                    <a:pt x="40264" y="113444"/>
                  </a:cubicBezTo>
                  <a:cubicBezTo>
                    <a:pt x="10737" y="104110"/>
                    <a:pt x="-7932" y="68200"/>
                    <a:pt x="3307" y="38959"/>
                  </a:cubicBezTo>
                  <a:cubicBezTo>
                    <a:pt x="9213" y="20766"/>
                    <a:pt x="24834" y="6669"/>
                    <a:pt x="43312" y="162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1" name="Google Shape;1621;p53"/>
            <p:cNvSpPr/>
            <p:nvPr/>
          </p:nvSpPr>
          <p:spPr>
            <a:xfrm>
              <a:off x="7077741" y="3248977"/>
              <a:ext cx="315979" cy="371645"/>
            </a:xfrm>
            <a:custGeom>
              <a:avLst/>
              <a:gdLst/>
              <a:ahLst/>
              <a:cxnLst/>
              <a:rect l="l" t="t" r="r" b="b"/>
              <a:pathLst>
                <a:path w="315979" h="371645" extrusionOk="0">
                  <a:moveTo>
                    <a:pt x="149638" y="123539"/>
                  </a:moveTo>
                  <a:cubicBezTo>
                    <a:pt x="187547" y="82582"/>
                    <a:pt x="224885" y="41148"/>
                    <a:pt x="262509" y="0"/>
                  </a:cubicBezTo>
                  <a:cubicBezTo>
                    <a:pt x="272796" y="17717"/>
                    <a:pt x="278987" y="37528"/>
                    <a:pt x="287369" y="56197"/>
                  </a:cubicBezTo>
                  <a:cubicBezTo>
                    <a:pt x="296704" y="79057"/>
                    <a:pt x="306419" y="101917"/>
                    <a:pt x="315468" y="124873"/>
                  </a:cubicBezTo>
                  <a:cubicBezTo>
                    <a:pt x="317468" y="128492"/>
                    <a:pt x="313087" y="130969"/>
                    <a:pt x="311182" y="133540"/>
                  </a:cubicBezTo>
                  <a:cubicBezTo>
                    <a:pt x="283655" y="158591"/>
                    <a:pt x="256699" y="184213"/>
                    <a:pt x="229362" y="209550"/>
                  </a:cubicBezTo>
                  <a:cubicBezTo>
                    <a:pt x="254413" y="238125"/>
                    <a:pt x="280988" y="265462"/>
                    <a:pt x="306038" y="294132"/>
                  </a:cubicBezTo>
                  <a:cubicBezTo>
                    <a:pt x="294418" y="311372"/>
                    <a:pt x="281749" y="327946"/>
                    <a:pt x="269081" y="344519"/>
                  </a:cubicBezTo>
                  <a:cubicBezTo>
                    <a:pt x="265652" y="349282"/>
                    <a:pt x="260985" y="343376"/>
                    <a:pt x="258128" y="341090"/>
                  </a:cubicBezTo>
                  <a:cubicBezTo>
                    <a:pt x="248507" y="329279"/>
                    <a:pt x="236411" y="319945"/>
                    <a:pt x="225457" y="309467"/>
                  </a:cubicBezTo>
                  <a:cubicBezTo>
                    <a:pt x="208121" y="293084"/>
                    <a:pt x="191833" y="275749"/>
                    <a:pt x="174117" y="259937"/>
                  </a:cubicBezTo>
                  <a:cubicBezTo>
                    <a:pt x="139827" y="292037"/>
                    <a:pt x="104489" y="323088"/>
                    <a:pt x="70009" y="354997"/>
                  </a:cubicBezTo>
                  <a:cubicBezTo>
                    <a:pt x="63627" y="360426"/>
                    <a:pt x="57817" y="366617"/>
                    <a:pt x="51054" y="371475"/>
                  </a:cubicBezTo>
                  <a:cubicBezTo>
                    <a:pt x="46672" y="372713"/>
                    <a:pt x="45815" y="366903"/>
                    <a:pt x="44101" y="364331"/>
                  </a:cubicBezTo>
                  <a:cubicBezTo>
                    <a:pt x="33718" y="337947"/>
                    <a:pt x="24098" y="311277"/>
                    <a:pt x="13335" y="284988"/>
                  </a:cubicBezTo>
                  <a:cubicBezTo>
                    <a:pt x="11525" y="280892"/>
                    <a:pt x="11144" y="275749"/>
                    <a:pt x="14764" y="272605"/>
                  </a:cubicBezTo>
                  <a:cubicBezTo>
                    <a:pt x="41434" y="242983"/>
                    <a:pt x="68389" y="213646"/>
                    <a:pt x="94679" y="183737"/>
                  </a:cubicBezTo>
                  <a:cubicBezTo>
                    <a:pt x="63341" y="152971"/>
                    <a:pt x="31813" y="122492"/>
                    <a:pt x="0" y="92202"/>
                  </a:cubicBezTo>
                  <a:cubicBezTo>
                    <a:pt x="6763" y="70199"/>
                    <a:pt x="17526" y="49625"/>
                    <a:pt x="26098" y="28289"/>
                  </a:cubicBezTo>
                  <a:cubicBezTo>
                    <a:pt x="29528" y="19907"/>
                    <a:pt x="32956" y="11525"/>
                    <a:pt x="37433" y="3619"/>
                  </a:cubicBezTo>
                  <a:cubicBezTo>
                    <a:pt x="56674" y="21717"/>
                    <a:pt x="73057" y="42577"/>
                    <a:pt x="92012" y="60960"/>
                  </a:cubicBezTo>
                  <a:cubicBezTo>
                    <a:pt x="110776" y="82296"/>
                    <a:pt x="130588" y="102489"/>
                    <a:pt x="149638" y="123539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2" name="Google Shape;1622;p53"/>
            <p:cNvSpPr/>
            <p:nvPr/>
          </p:nvSpPr>
          <p:spPr>
            <a:xfrm>
              <a:off x="7594568" y="3312128"/>
              <a:ext cx="323278" cy="139350"/>
            </a:xfrm>
            <a:custGeom>
              <a:avLst/>
              <a:gdLst/>
              <a:ahLst/>
              <a:cxnLst/>
              <a:rect l="l" t="t" r="r" b="b"/>
              <a:pathLst>
                <a:path w="323278" h="139350" extrusionOk="0">
                  <a:moveTo>
                    <a:pt x="86963" y="40958"/>
                  </a:moveTo>
                  <a:cubicBezTo>
                    <a:pt x="160973" y="27242"/>
                    <a:pt x="234982" y="12764"/>
                    <a:pt x="309182" y="0"/>
                  </a:cubicBezTo>
                  <a:cubicBezTo>
                    <a:pt x="314230" y="23717"/>
                    <a:pt x="313849" y="48101"/>
                    <a:pt x="317278" y="72104"/>
                  </a:cubicBezTo>
                  <a:cubicBezTo>
                    <a:pt x="318992" y="93631"/>
                    <a:pt x="320707" y="115062"/>
                    <a:pt x="323279" y="136398"/>
                  </a:cubicBezTo>
                  <a:cubicBezTo>
                    <a:pt x="322517" y="137160"/>
                    <a:pt x="320802" y="138589"/>
                    <a:pt x="320040" y="139351"/>
                  </a:cubicBezTo>
                  <a:cubicBezTo>
                    <a:pt x="221933" y="128873"/>
                    <a:pt x="124016" y="117062"/>
                    <a:pt x="25908" y="106775"/>
                  </a:cubicBezTo>
                  <a:cubicBezTo>
                    <a:pt x="14954" y="92202"/>
                    <a:pt x="8858" y="74295"/>
                    <a:pt x="0" y="58293"/>
                  </a:cubicBezTo>
                  <a:cubicBezTo>
                    <a:pt x="28480" y="50578"/>
                    <a:pt x="58008" y="46958"/>
                    <a:pt x="86963" y="40958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3" name="Google Shape;1623;p53"/>
            <p:cNvSpPr/>
            <p:nvPr/>
          </p:nvSpPr>
          <p:spPr>
            <a:xfrm>
              <a:off x="7710737" y="3464901"/>
              <a:ext cx="111621" cy="108347"/>
            </a:xfrm>
            <a:custGeom>
              <a:avLst/>
              <a:gdLst/>
              <a:ahLst/>
              <a:cxnLst/>
              <a:rect l="l" t="t" r="r" b="b"/>
              <a:pathLst>
                <a:path w="111621" h="108347" extrusionOk="0">
                  <a:moveTo>
                    <a:pt x="30802" y="1341"/>
                  </a:moveTo>
                  <a:cubicBezTo>
                    <a:pt x="65092" y="-6184"/>
                    <a:pt x="100334" y="18962"/>
                    <a:pt x="109764" y="51728"/>
                  </a:cubicBezTo>
                  <a:cubicBezTo>
                    <a:pt x="113098" y="65349"/>
                    <a:pt x="112526" y="81256"/>
                    <a:pt x="103192" y="92590"/>
                  </a:cubicBezTo>
                  <a:cubicBezTo>
                    <a:pt x="94810" y="103354"/>
                    <a:pt x="80903" y="108878"/>
                    <a:pt x="67473" y="108307"/>
                  </a:cubicBezTo>
                  <a:cubicBezTo>
                    <a:pt x="33374" y="107068"/>
                    <a:pt x="2513" y="77446"/>
                    <a:pt x="131" y="43346"/>
                  </a:cubicBezTo>
                  <a:cubicBezTo>
                    <a:pt x="-1488" y="24105"/>
                    <a:pt x="12038" y="5532"/>
                    <a:pt x="30802" y="134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4" name="Google Shape;1624;p53"/>
            <p:cNvSpPr/>
            <p:nvPr/>
          </p:nvSpPr>
          <p:spPr>
            <a:xfrm>
              <a:off x="7380922" y="2333224"/>
              <a:ext cx="590264" cy="680200"/>
            </a:xfrm>
            <a:custGeom>
              <a:avLst/>
              <a:gdLst/>
              <a:ahLst/>
              <a:cxnLst/>
              <a:rect l="l" t="t" r="r" b="b"/>
              <a:pathLst>
                <a:path w="590264" h="680200" extrusionOk="0">
                  <a:moveTo>
                    <a:pt x="545783" y="3830"/>
                  </a:moveTo>
                  <a:cubicBezTo>
                    <a:pt x="556165" y="2592"/>
                    <a:pt x="566356" y="-266"/>
                    <a:pt x="576834" y="20"/>
                  </a:cubicBezTo>
                  <a:cubicBezTo>
                    <a:pt x="576929" y="9164"/>
                    <a:pt x="580835" y="17832"/>
                    <a:pt x="579977" y="27166"/>
                  </a:cubicBezTo>
                  <a:cubicBezTo>
                    <a:pt x="580168" y="96984"/>
                    <a:pt x="583597" y="166803"/>
                    <a:pt x="583597" y="236716"/>
                  </a:cubicBezTo>
                  <a:cubicBezTo>
                    <a:pt x="586740" y="293961"/>
                    <a:pt x="585026" y="351397"/>
                    <a:pt x="587693" y="408642"/>
                  </a:cubicBezTo>
                  <a:cubicBezTo>
                    <a:pt x="588836" y="460077"/>
                    <a:pt x="588455" y="511512"/>
                    <a:pt x="590264" y="562947"/>
                  </a:cubicBezTo>
                  <a:cubicBezTo>
                    <a:pt x="423291" y="601905"/>
                    <a:pt x="256604" y="641624"/>
                    <a:pt x="89535" y="680200"/>
                  </a:cubicBezTo>
                  <a:cubicBezTo>
                    <a:pt x="59912" y="485128"/>
                    <a:pt x="29909" y="289961"/>
                    <a:pt x="0" y="94889"/>
                  </a:cubicBezTo>
                  <a:cubicBezTo>
                    <a:pt x="182023" y="65266"/>
                    <a:pt x="363760" y="33643"/>
                    <a:pt x="545783" y="3830"/>
                  </a:cubicBezTo>
                  <a:close/>
                  <a:moveTo>
                    <a:pt x="437769" y="193758"/>
                  </a:moveTo>
                  <a:cubicBezTo>
                    <a:pt x="353378" y="225572"/>
                    <a:pt x="269081" y="257671"/>
                    <a:pt x="185071" y="290628"/>
                  </a:cubicBezTo>
                  <a:cubicBezTo>
                    <a:pt x="174974" y="294723"/>
                    <a:pt x="164116" y="297581"/>
                    <a:pt x="155638" y="304820"/>
                  </a:cubicBezTo>
                  <a:cubicBezTo>
                    <a:pt x="160211" y="320917"/>
                    <a:pt x="165545" y="336729"/>
                    <a:pt x="170593" y="352635"/>
                  </a:cubicBezTo>
                  <a:cubicBezTo>
                    <a:pt x="174879" y="363589"/>
                    <a:pt x="176308" y="375972"/>
                    <a:pt x="182118" y="386068"/>
                  </a:cubicBezTo>
                  <a:cubicBezTo>
                    <a:pt x="201263" y="382639"/>
                    <a:pt x="218694" y="373686"/>
                    <a:pt x="237077" y="367590"/>
                  </a:cubicBezTo>
                  <a:cubicBezTo>
                    <a:pt x="311944" y="339300"/>
                    <a:pt x="389096" y="318155"/>
                    <a:pt x="465106" y="293390"/>
                  </a:cubicBezTo>
                  <a:cubicBezTo>
                    <a:pt x="461581" y="263672"/>
                    <a:pt x="455867" y="234144"/>
                    <a:pt x="451485" y="204522"/>
                  </a:cubicBezTo>
                  <a:cubicBezTo>
                    <a:pt x="450533" y="200045"/>
                    <a:pt x="450818" y="194997"/>
                    <a:pt x="447770" y="191282"/>
                  </a:cubicBezTo>
                  <a:cubicBezTo>
                    <a:pt x="444246" y="190901"/>
                    <a:pt x="441008" y="192615"/>
                    <a:pt x="437769" y="193758"/>
                  </a:cubicBezTo>
                  <a:close/>
                  <a:moveTo>
                    <a:pt x="316897" y="403689"/>
                  </a:moveTo>
                  <a:cubicBezTo>
                    <a:pt x="274892" y="409119"/>
                    <a:pt x="232791" y="414834"/>
                    <a:pt x="190405" y="415405"/>
                  </a:cubicBezTo>
                  <a:cubicBezTo>
                    <a:pt x="199549" y="442551"/>
                    <a:pt x="208026" y="470079"/>
                    <a:pt x="217170" y="497320"/>
                  </a:cubicBezTo>
                  <a:cubicBezTo>
                    <a:pt x="218599" y="499606"/>
                    <a:pt x="218885" y="504940"/>
                    <a:pt x="222504" y="504845"/>
                  </a:cubicBezTo>
                  <a:cubicBezTo>
                    <a:pt x="287369" y="496463"/>
                    <a:pt x="352139" y="487414"/>
                    <a:pt x="416719" y="477127"/>
                  </a:cubicBezTo>
                  <a:cubicBezTo>
                    <a:pt x="441579" y="473127"/>
                    <a:pt x="466725" y="470269"/>
                    <a:pt x="491395" y="464745"/>
                  </a:cubicBezTo>
                  <a:cubicBezTo>
                    <a:pt x="487109" y="439980"/>
                    <a:pt x="484727" y="415024"/>
                    <a:pt x="480060" y="390354"/>
                  </a:cubicBezTo>
                  <a:cubicBezTo>
                    <a:pt x="425577" y="393021"/>
                    <a:pt x="371189" y="397784"/>
                    <a:pt x="316897" y="403689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5" name="Google Shape;1625;p53"/>
            <p:cNvSpPr/>
            <p:nvPr/>
          </p:nvSpPr>
          <p:spPr>
            <a:xfrm>
              <a:off x="6827606" y="2435351"/>
              <a:ext cx="598083" cy="701611"/>
            </a:xfrm>
            <a:custGeom>
              <a:avLst/>
              <a:gdLst/>
              <a:ahLst/>
              <a:cxnLst/>
              <a:rect l="l" t="t" r="r" b="b"/>
              <a:pathLst>
                <a:path w="598083" h="701611" extrusionOk="0">
                  <a:moveTo>
                    <a:pt x="375198" y="22193"/>
                  </a:moveTo>
                  <a:cubicBezTo>
                    <a:pt x="419775" y="14764"/>
                    <a:pt x="464257" y="7334"/>
                    <a:pt x="508834" y="0"/>
                  </a:cubicBezTo>
                  <a:cubicBezTo>
                    <a:pt x="537409" y="183642"/>
                    <a:pt x="565127" y="367475"/>
                    <a:pt x="593416" y="551117"/>
                  </a:cubicBezTo>
                  <a:cubicBezTo>
                    <a:pt x="595131" y="563690"/>
                    <a:pt x="597893" y="576072"/>
                    <a:pt x="598083" y="588740"/>
                  </a:cubicBezTo>
                  <a:cubicBezTo>
                    <a:pt x="437206" y="625888"/>
                    <a:pt x="276710" y="664750"/>
                    <a:pt x="115737" y="701612"/>
                  </a:cubicBezTo>
                  <a:cubicBezTo>
                    <a:pt x="78399" y="503396"/>
                    <a:pt x="39633" y="305467"/>
                    <a:pt x="1723" y="107442"/>
                  </a:cubicBezTo>
                  <a:cubicBezTo>
                    <a:pt x="961" y="102013"/>
                    <a:pt x="-1039" y="96393"/>
                    <a:pt x="675" y="91059"/>
                  </a:cubicBezTo>
                  <a:cubicBezTo>
                    <a:pt x="3247" y="86963"/>
                    <a:pt x="8105" y="86582"/>
                    <a:pt x="12391" y="85725"/>
                  </a:cubicBezTo>
                  <a:cubicBezTo>
                    <a:pt x="133263" y="64389"/>
                    <a:pt x="253945" y="42005"/>
                    <a:pt x="375198" y="22193"/>
                  </a:cubicBezTo>
                  <a:close/>
                  <a:moveTo>
                    <a:pt x="202891" y="166021"/>
                  </a:moveTo>
                  <a:cubicBezTo>
                    <a:pt x="200129" y="166973"/>
                    <a:pt x="194414" y="168116"/>
                    <a:pt x="195461" y="172117"/>
                  </a:cubicBezTo>
                  <a:cubicBezTo>
                    <a:pt x="206034" y="216027"/>
                    <a:pt x="217083" y="259747"/>
                    <a:pt x="227751" y="303657"/>
                  </a:cubicBezTo>
                  <a:cubicBezTo>
                    <a:pt x="193366" y="307277"/>
                    <a:pt x="158790" y="309753"/>
                    <a:pt x="124691" y="315468"/>
                  </a:cubicBezTo>
                  <a:cubicBezTo>
                    <a:pt x="137550" y="356235"/>
                    <a:pt x="152885" y="396145"/>
                    <a:pt x="167268" y="436436"/>
                  </a:cubicBezTo>
                  <a:cubicBezTo>
                    <a:pt x="169268" y="440055"/>
                    <a:pt x="170030" y="447961"/>
                    <a:pt x="176031" y="445865"/>
                  </a:cubicBezTo>
                  <a:cubicBezTo>
                    <a:pt x="202891" y="437674"/>
                    <a:pt x="229656" y="429292"/>
                    <a:pt x="256707" y="421577"/>
                  </a:cubicBezTo>
                  <a:cubicBezTo>
                    <a:pt x="268518" y="463582"/>
                    <a:pt x="277091" y="506540"/>
                    <a:pt x="289759" y="548354"/>
                  </a:cubicBezTo>
                  <a:cubicBezTo>
                    <a:pt x="319191" y="550355"/>
                    <a:pt x="348624" y="554546"/>
                    <a:pt x="378246" y="554165"/>
                  </a:cubicBezTo>
                  <a:cubicBezTo>
                    <a:pt x="379103" y="539591"/>
                    <a:pt x="374722" y="525494"/>
                    <a:pt x="373008" y="511112"/>
                  </a:cubicBezTo>
                  <a:cubicBezTo>
                    <a:pt x="367483" y="471011"/>
                    <a:pt x="360530" y="431102"/>
                    <a:pt x="356053" y="390906"/>
                  </a:cubicBezTo>
                  <a:cubicBezTo>
                    <a:pt x="380437" y="383953"/>
                    <a:pt x="404631" y="376047"/>
                    <a:pt x="428919" y="368713"/>
                  </a:cubicBezTo>
                  <a:cubicBezTo>
                    <a:pt x="442254" y="364046"/>
                    <a:pt x="456351" y="360902"/>
                    <a:pt x="469019" y="354711"/>
                  </a:cubicBezTo>
                  <a:cubicBezTo>
                    <a:pt x="466829" y="329851"/>
                    <a:pt x="465400" y="305086"/>
                    <a:pt x="463305" y="280226"/>
                  </a:cubicBezTo>
                  <a:cubicBezTo>
                    <a:pt x="454446" y="279083"/>
                    <a:pt x="445683" y="280226"/>
                    <a:pt x="436920" y="281654"/>
                  </a:cubicBezTo>
                  <a:cubicBezTo>
                    <a:pt x="404726" y="284131"/>
                    <a:pt x="372817" y="288608"/>
                    <a:pt x="340623" y="290798"/>
                  </a:cubicBezTo>
                  <a:cubicBezTo>
                    <a:pt x="331955" y="239840"/>
                    <a:pt x="326144" y="188214"/>
                    <a:pt x="316048" y="137541"/>
                  </a:cubicBezTo>
                  <a:cubicBezTo>
                    <a:pt x="278329" y="146971"/>
                    <a:pt x="240610" y="156591"/>
                    <a:pt x="202891" y="16602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6" name="Google Shape;1626;p53"/>
            <p:cNvSpPr/>
            <p:nvPr/>
          </p:nvSpPr>
          <p:spPr>
            <a:xfrm>
              <a:off x="7482458" y="2970561"/>
              <a:ext cx="499951" cy="709256"/>
            </a:xfrm>
            <a:custGeom>
              <a:avLst/>
              <a:gdLst/>
              <a:ahLst/>
              <a:cxnLst/>
              <a:rect l="l" t="t" r="r" b="b"/>
              <a:pathLst>
                <a:path w="499951" h="709256" extrusionOk="0">
                  <a:moveTo>
                    <a:pt x="0" y="114871"/>
                  </a:moveTo>
                  <a:cubicBezTo>
                    <a:pt x="163354" y="76867"/>
                    <a:pt x="326612" y="38100"/>
                    <a:pt x="489966" y="0"/>
                  </a:cubicBezTo>
                  <a:cubicBezTo>
                    <a:pt x="490347" y="28575"/>
                    <a:pt x="489299" y="57245"/>
                    <a:pt x="490919" y="85820"/>
                  </a:cubicBezTo>
                  <a:cubicBezTo>
                    <a:pt x="492252" y="121634"/>
                    <a:pt x="491300" y="157448"/>
                    <a:pt x="492728" y="193262"/>
                  </a:cubicBezTo>
                  <a:cubicBezTo>
                    <a:pt x="491776" y="234506"/>
                    <a:pt x="494347" y="275654"/>
                    <a:pt x="494538" y="316897"/>
                  </a:cubicBezTo>
                  <a:cubicBezTo>
                    <a:pt x="494443" y="353663"/>
                    <a:pt x="495871" y="390525"/>
                    <a:pt x="495395" y="427292"/>
                  </a:cubicBezTo>
                  <a:cubicBezTo>
                    <a:pt x="497681" y="489966"/>
                    <a:pt x="497586" y="552641"/>
                    <a:pt x="498253" y="615315"/>
                  </a:cubicBezTo>
                  <a:cubicBezTo>
                    <a:pt x="499681" y="644080"/>
                    <a:pt x="500158" y="672941"/>
                    <a:pt x="499872" y="701707"/>
                  </a:cubicBezTo>
                  <a:cubicBezTo>
                    <a:pt x="500063" y="710184"/>
                    <a:pt x="489585" y="708946"/>
                    <a:pt x="483870" y="709136"/>
                  </a:cubicBezTo>
                  <a:cubicBezTo>
                    <a:pt x="352615" y="709327"/>
                    <a:pt x="221266" y="709422"/>
                    <a:pt x="90011" y="708374"/>
                  </a:cubicBezTo>
                  <a:cubicBezTo>
                    <a:pt x="61913" y="525971"/>
                    <a:pt x="34100" y="343471"/>
                    <a:pt x="6191" y="161068"/>
                  </a:cubicBezTo>
                  <a:cubicBezTo>
                    <a:pt x="4001" y="145828"/>
                    <a:pt x="762" y="130493"/>
                    <a:pt x="0" y="114871"/>
                  </a:cubicBezTo>
                  <a:close/>
                  <a:moveTo>
                    <a:pt x="237363" y="199835"/>
                  </a:moveTo>
                  <a:cubicBezTo>
                    <a:pt x="218980" y="204883"/>
                    <a:pt x="203263" y="218980"/>
                    <a:pt x="197358" y="237268"/>
                  </a:cubicBezTo>
                  <a:cubicBezTo>
                    <a:pt x="186023" y="266510"/>
                    <a:pt x="204692" y="302419"/>
                    <a:pt x="234315" y="311753"/>
                  </a:cubicBezTo>
                  <a:cubicBezTo>
                    <a:pt x="258128" y="320135"/>
                    <a:pt x="286512" y="310420"/>
                    <a:pt x="300514" y="289465"/>
                  </a:cubicBezTo>
                  <a:cubicBezTo>
                    <a:pt x="318421" y="264509"/>
                    <a:pt x="312134" y="225647"/>
                    <a:pt x="286321" y="208598"/>
                  </a:cubicBezTo>
                  <a:cubicBezTo>
                    <a:pt x="272320" y="198025"/>
                    <a:pt x="253937" y="196406"/>
                    <a:pt x="237363" y="199835"/>
                  </a:cubicBezTo>
                  <a:close/>
                  <a:moveTo>
                    <a:pt x="199072" y="382524"/>
                  </a:moveTo>
                  <a:cubicBezTo>
                    <a:pt x="170117" y="388525"/>
                    <a:pt x="140589" y="392144"/>
                    <a:pt x="112109" y="399860"/>
                  </a:cubicBezTo>
                  <a:cubicBezTo>
                    <a:pt x="120968" y="415862"/>
                    <a:pt x="127063" y="433769"/>
                    <a:pt x="138017" y="448342"/>
                  </a:cubicBezTo>
                  <a:cubicBezTo>
                    <a:pt x="236125" y="458629"/>
                    <a:pt x="334137" y="470345"/>
                    <a:pt x="432149" y="480917"/>
                  </a:cubicBezTo>
                  <a:cubicBezTo>
                    <a:pt x="433006" y="480155"/>
                    <a:pt x="434626" y="478727"/>
                    <a:pt x="435388" y="477965"/>
                  </a:cubicBezTo>
                  <a:cubicBezTo>
                    <a:pt x="432816" y="456533"/>
                    <a:pt x="431102" y="435102"/>
                    <a:pt x="429387" y="413671"/>
                  </a:cubicBezTo>
                  <a:cubicBezTo>
                    <a:pt x="425958" y="389763"/>
                    <a:pt x="426244" y="365284"/>
                    <a:pt x="421291" y="341567"/>
                  </a:cubicBezTo>
                  <a:cubicBezTo>
                    <a:pt x="346996" y="354425"/>
                    <a:pt x="273082" y="368808"/>
                    <a:pt x="199072" y="382524"/>
                  </a:cubicBezTo>
                  <a:close/>
                  <a:moveTo>
                    <a:pt x="259080" y="495681"/>
                  </a:moveTo>
                  <a:cubicBezTo>
                    <a:pt x="240316" y="499872"/>
                    <a:pt x="226790" y="518446"/>
                    <a:pt x="228314" y="537591"/>
                  </a:cubicBezTo>
                  <a:cubicBezTo>
                    <a:pt x="230791" y="571691"/>
                    <a:pt x="261556" y="601313"/>
                    <a:pt x="295656" y="602552"/>
                  </a:cubicBezTo>
                  <a:cubicBezTo>
                    <a:pt x="309181" y="603218"/>
                    <a:pt x="323088" y="597694"/>
                    <a:pt x="331375" y="586835"/>
                  </a:cubicBezTo>
                  <a:cubicBezTo>
                    <a:pt x="340614" y="575501"/>
                    <a:pt x="341281" y="559594"/>
                    <a:pt x="337947" y="545973"/>
                  </a:cubicBezTo>
                  <a:cubicBezTo>
                    <a:pt x="328708" y="513302"/>
                    <a:pt x="293370" y="488156"/>
                    <a:pt x="259080" y="49568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7" name="Google Shape;1627;p53"/>
            <p:cNvSpPr/>
            <p:nvPr/>
          </p:nvSpPr>
          <p:spPr>
            <a:xfrm>
              <a:off x="6957345" y="3096767"/>
              <a:ext cx="569785" cy="581977"/>
            </a:xfrm>
            <a:custGeom>
              <a:avLst/>
              <a:gdLst/>
              <a:ahLst/>
              <a:cxnLst/>
              <a:rect l="l" t="t" r="r" b="b"/>
              <a:pathLst>
                <a:path w="569785" h="581977" extrusionOk="0">
                  <a:moveTo>
                    <a:pt x="368237" y="25622"/>
                  </a:moveTo>
                  <a:cubicBezTo>
                    <a:pt x="405765" y="17240"/>
                    <a:pt x="442913" y="7049"/>
                    <a:pt x="480727" y="0"/>
                  </a:cubicBezTo>
                  <a:cubicBezTo>
                    <a:pt x="510159" y="194024"/>
                    <a:pt x="539877" y="387953"/>
                    <a:pt x="569786" y="581978"/>
                  </a:cubicBezTo>
                  <a:cubicBezTo>
                    <a:pt x="498443" y="581025"/>
                    <a:pt x="427101" y="581597"/>
                    <a:pt x="355854" y="581406"/>
                  </a:cubicBezTo>
                  <a:cubicBezTo>
                    <a:pt x="313658" y="579882"/>
                    <a:pt x="271463" y="580835"/>
                    <a:pt x="229362" y="579882"/>
                  </a:cubicBezTo>
                  <a:cubicBezTo>
                    <a:pt x="185357" y="578548"/>
                    <a:pt x="141446" y="578930"/>
                    <a:pt x="97441" y="578453"/>
                  </a:cubicBezTo>
                  <a:cubicBezTo>
                    <a:pt x="91154" y="578739"/>
                    <a:pt x="88678" y="572262"/>
                    <a:pt x="87725" y="567214"/>
                  </a:cubicBezTo>
                  <a:cubicBezTo>
                    <a:pt x="58388" y="415576"/>
                    <a:pt x="28861" y="264033"/>
                    <a:pt x="0" y="112300"/>
                  </a:cubicBezTo>
                  <a:cubicBezTo>
                    <a:pt x="122587" y="83249"/>
                    <a:pt x="245364" y="54293"/>
                    <a:pt x="368237" y="25622"/>
                  </a:cubicBezTo>
                  <a:close/>
                  <a:moveTo>
                    <a:pt x="270034" y="275749"/>
                  </a:moveTo>
                  <a:cubicBezTo>
                    <a:pt x="250984" y="254699"/>
                    <a:pt x="231172" y="234506"/>
                    <a:pt x="212503" y="213170"/>
                  </a:cubicBezTo>
                  <a:cubicBezTo>
                    <a:pt x="193643" y="194691"/>
                    <a:pt x="177260" y="173831"/>
                    <a:pt x="157925" y="155829"/>
                  </a:cubicBezTo>
                  <a:cubicBezTo>
                    <a:pt x="153448" y="163640"/>
                    <a:pt x="150019" y="172117"/>
                    <a:pt x="146590" y="180499"/>
                  </a:cubicBezTo>
                  <a:cubicBezTo>
                    <a:pt x="138017" y="201835"/>
                    <a:pt x="127254" y="222409"/>
                    <a:pt x="120491" y="244412"/>
                  </a:cubicBezTo>
                  <a:cubicBezTo>
                    <a:pt x="152305" y="274701"/>
                    <a:pt x="183833" y="305181"/>
                    <a:pt x="215170" y="335947"/>
                  </a:cubicBezTo>
                  <a:cubicBezTo>
                    <a:pt x="188881" y="365855"/>
                    <a:pt x="161925" y="395192"/>
                    <a:pt x="135255" y="424815"/>
                  </a:cubicBezTo>
                  <a:cubicBezTo>
                    <a:pt x="131636" y="427958"/>
                    <a:pt x="132017" y="433102"/>
                    <a:pt x="133826" y="437197"/>
                  </a:cubicBezTo>
                  <a:cubicBezTo>
                    <a:pt x="144589" y="463391"/>
                    <a:pt x="154210" y="490156"/>
                    <a:pt x="164592" y="516541"/>
                  </a:cubicBezTo>
                  <a:cubicBezTo>
                    <a:pt x="166307" y="519208"/>
                    <a:pt x="167164" y="525018"/>
                    <a:pt x="171545" y="523685"/>
                  </a:cubicBezTo>
                  <a:cubicBezTo>
                    <a:pt x="178403" y="518827"/>
                    <a:pt x="184118" y="512540"/>
                    <a:pt x="190500" y="507206"/>
                  </a:cubicBezTo>
                  <a:cubicBezTo>
                    <a:pt x="224980" y="475297"/>
                    <a:pt x="260318" y="444246"/>
                    <a:pt x="294608" y="412147"/>
                  </a:cubicBezTo>
                  <a:cubicBezTo>
                    <a:pt x="312325" y="427958"/>
                    <a:pt x="328613" y="445294"/>
                    <a:pt x="345948" y="461677"/>
                  </a:cubicBezTo>
                  <a:cubicBezTo>
                    <a:pt x="356807" y="472250"/>
                    <a:pt x="368999" y="481489"/>
                    <a:pt x="378619" y="493300"/>
                  </a:cubicBezTo>
                  <a:cubicBezTo>
                    <a:pt x="381476" y="495586"/>
                    <a:pt x="386144" y="501491"/>
                    <a:pt x="389572" y="496729"/>
                  </a:cubicBezTo>
                  <a:cubicBezTo>
                    <a:pt x="402241" y="480251"/>
                    <a:pt x="414909" y="463677"/>
                    <a:pt x="426530" y="446342"/>
                  </a:cubicBezTo>
                  <a:cubicBezTo>
                    <a:pt x="401479" y="417671"/>
                    <a:pt x="374904" y="390430"/>
                    <a:pt x="349853" y="361760"/>
                  </a:cubicBezTo>
                  <a:cubicBezTo>
                    <a:pt x="377190" y="336518"/>
                    <a:pt x="404146" y="310896"/>
                    <a:pt x="431673" y="285750"/>
                  </a:cubicBezTo>
                  <a:cubicBezTo>
                    <a:pt x="433578" y="283274"/>
                    <a:pt x="437960" y="280797"/>
                    <a:pt x="435959" y="277082"/>
                  </a:cubicBezTo>
                  <a:cubicBezTo>
                    <a:pt x="426911" y="254032"/>
                    <a:pt x="417195" y="231267"/>
                    <a:pt x="407861" y="208407"/>
                  </a:cubicBezTo>
                  <a:cubicBezTo>
                    <a:pt x="399479" y="189738"/>
                    <a:pt x="393287" y="169926"/>
                    <a:pt x="383000" y="152210"/>
                  </a:cubicBezTo>
                  <a:cubicBezTo>
                    <a:pt x="345281" y="193453"/>
                    <a:pt x="307943" y="234887"/>
                    <a:pt x="270034" y="275749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CBFD092-D146-6121-B747-96740CBE6A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3103" y="1111175"/>
            <a:ext cx="5517794" cy="3344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9870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6" name="Google Shape;1806;p5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Results</a:t>
            </a:r>
            <a:endParaRPr dirty="0"/>
          </a:p>
        </p:txBody>
      </p:sp>
      <p:sp>
        <p:nvSpPr>
          <p:cNvPr id="1809" name="Google Shape;1809;p59"/>
          <p:cNvSpPr txBox="1"/>
          <p:nvPr/>
        </p:nvSpPr>
        <p:spPr>
          <a:xfrm>
            <a:off x="684018" y="1620300"/>
            <a:ext cx="7704000" cy="19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After three days of experimentation, results indicate a </a:t>
            </a:r>
            <a:r>
              <a:rPr lang="en-US" b="1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100%</a:t>
            </a:r>
            <a:r>
              <a:rPr lang="en-US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 success rate among 40 students who completed each stage (S1 to S5). The completion times varied, with Stage 5 being the quickest (8 minutes) and Stage 4 the longest (40 minutes). Average times, however, present a different perspective, with Stage 4 being the most time-consuming (average 100.9 minutes), followed by Stages 2 and 3. The differences in completion times suggest varying complexities or student familiarity with the assignments. Stage 1 and Stage 5 had significantly lower average times (31.8 and 43.9 minutes respectively), suggesting they were more straightforward tasks.</a:t>
            </a:r>
          </a:p>
        </p:txBody>
      </p:sp>
      <p:grpSp>
        <p:nvGrpSpPr>
          <p:cNvPr id="1811" name="Google Shape;1811;p59"/>
          <p:cNvGrpSpPr/>
          <p:nvPr/>
        </p:nvGrpSpPr>
        <p:grpSpPr>
          <a:xfrm rot="-1277132">
            <a:off x="8437063" y="-63393"/>
            <a:ext cx="493177" cy="1270377"/>
            <a:chOff x="5829204" y="3299364"/>
            <a:chExt cx="693113" cy="1785393"/>
          </a:xfrm>
        </p:grpSpPr>
        <p:sp>
          <p:nvSpPr>
            <p:cNvPr id="1812" name="Google Shape;1812;p59"/>
            <p:cNvSpPr/>
            <p:nvPr/>
          </p:nvSpPr>
          <p:spPr>
            <a:xfrm>
              <a:off x="6167375" y="3436715"/>
              <a:ext cx="291129" cy="189261"/>
            </a:xfrm>
            <a:custGeom>
              <a:avLst/>
              <a:gdLst/>
              <a:ahLst/>
              <a:cxnLst/>
              <a:rect l="l" t="t" r="r" b="b"/>
              <a:pathLst>
                <a:path w="291129" h="189261" extrusionOk="0">
                  <a:moveTo>
                    <a:pt x="11206" y="0"/>
                  </a:moveTo>
                  <a:cubicBezTo>
                    <a:pt x="31304" y="2000"/>
                    <a:pt x="50640" y="9049"/>
                    <a:pt x="70356" y="13240"/>
                  </a:cubicBezTo>
                  <a:cubicBezTo>
                    <a:pt x="90835" y="18098"/>
                    <a:pt x="111219" y="23336"/>
                    <a:pt x="131697" y="28194"/>
                  </a:cubicBezTo>
                  <a:cubicBezTo>
                    <a:pt x="131697" y="37624"/>
                    <a:pt x="131888" y="47054"/>
                    <a:pt x="132078" y="56483"/>
                  </a:cubicBezTo>
                  <a:cubicBezTo>
                    <a:pt x="136746" y="57436"/>
                    <a:pt x="141984" y="60293"/>
                    <a:pt x="146747" y="57817"/>
                  </a:cubicBezTo>
                  <a:cubicBezTo>
                    <a:pt x="155986" y="54197"/>
                    <a:pt x="155033" y="42577"/>
                    <a:pt x="157510" y="34576"/>
                  </a:cubicBezTo>
                  <a:cubicBezTo>
                    <a:pt x="201992" y="45625"/>
                    <a:pt x="246474" y="56388"/>
                    <a:pt x="290765" y="68104"/>
                  </a:cubicBezTo>
                  <a:cubicBezTo>
                    <a:pt x="292384" y="76486"/>
                    <a:pt x="288193" y="84487"/>
                    <a:pt x="286479" y="92488"/>
                  </a:cubicBezTo>
                  <a:cubicBezTo>
                    <a:pt x="276858" y="124778"/>
                    <a:pt x="268381" y="157448"/>
                    <a:pt x="257618" y="189262"/>
                  </a:cubicBezTo>
                  <a:cubicBezTo>
                    <a:pt x="238568" y="183547"/>
                    <a:pt x="218756" y="181356"/>
                    <a:pt x="199420" y="176879"/>
                  </a:cubicBezTo>
                  <a:cubicBezTo>
                    <a:pt x="140460" y="165068"/>
                    <a:pt x="81500" y="153257"/>
                    <a:pt x="22731" y="140684"/>
                  </a:cubicBezTo>
                  <a:cubicBezTo>
                    <a:pt x="15683" y="139160"/>
                    <a:pt x="8539" y="138208"/>
                    <a:pt x="1872" y="135541"/>
                  </a:cubicBezTo>
                  <a:cubicBezTo>
                    <a:pt x="-2034" y="123920"/>
                    <a:pt x="1205" y="110871"/>
                    <a:pt x="2348" y="98870"/>
                  </a:cubicBezTo>
                  <a:cubicBezTo>
                    <a:pt x="4062" y="69342"/>
                    <a:pt x="7587" y="39910"/>
                    <a:pt x="9301" y="10382"/>
                  </a:cubicBezTo>
                  <a:cubicBezTo>
                    <a:pt x="9491" y="6763"/>
                    <a:pt x="10349" y="3334"/>
                    <a:pt x="11206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3" name="Google Shape;1813;p59"/>
            <p:cNvSpPr/>
            <p:nvPr/>
          </p:nvSpPr>
          <p:spPr>
            <a:xfrm>
              <a:off x="5990667" y="3871912"/>
              <a:ext cx="531650" cy="129142"/>
            </a:xfrm>
            <a:custGeom>
              <a:avLst/>
              <a:gdLst/>
              <a:ahLst/>
              <a:cxnLst/>
              <a:rect l="l" t="t" r="r" b="b"/>
              <a:pathLst>
                <a:path w="531650" h="129142" extrusionOk="0">
                  <a:moveTo>
                    <a:pt x="13511" y="0"/>
                  </a:moveTo>
                  <a:cubicBezTo>
                    <a:pt x="46086" y="4477"/>
                    <a:pt x="77995" y="12859"/>
                    <a:pt x="110285" y="19050"/>
                  </a:cubicBezTo>
                  <a:cubicBezTo>
                    <a:pt x="129525" y="22955"/>
                    <a:pt x="148575" y="27337"/>
                    <a:pt x="167911" y="30766"/>
                  </a:cubicBezTo>
                  <a:cubicBezTo>
                    <a:pt x="186580" y="33147"/>
                    <a:pt x="204392" y="39624"/>
                    <a:pt x="223061" y="42577"/>
                  </a:cubicBezTo>
                  <a:cubicBezTo>
                    <a:pt x="295356" y="57817"/>
                    <a:pt x="367746" y="72866"/>
                    <a:pt x="440041" y="88202"/>
                  </a:cubicBezTo>
                  <a:cubicBezTo>
                    <a:pt x="468044" y="93631"/>
                    <a:pt x="495762" y="100298"/>
                    <a:pt x="523861" y="105346"/>
                  </a:cubicBezTo>
                  <a:cubicBezTo>
                    <a:pt x="526813" y="112490"/>
                    <a:pt x="533957" y="120205"/>
                    <a:pt x="530909" y="128111"/>
                  </a:cubicBezTo>
                  <a:cubicBezTo>
                    <a:pt x="524432" y="130969"/>
                    <a:pt x="517098" y="127063"/>
                    <a:pt x="510430" y="126302"/>
                  </a:cubicBezTo>
                  <a:cubicBezTo>
                    <a:pt x="487094" y="122301"/>
                    <a:pt x="463567" y="119634"/>
                    <a:pt x="440136" y="115919"/>
                  </a:cubicBezTo>
                  <a:cubicBezTo>
                    <a:pt x="325836" y="99251"/>
                    <a:pt x="211726" y="82010"/>
                    <a:pt x="97426" y="65151"/>
                  </a:cubicBezTo>
                  <a:cubicBezTo>
                    <a:pt x="68089" y="60865"/>
                    <a:pt x="38848" y="56483"/>
                    <a:pt x="9511" y="52388"/>
                  </a:cubicBezTo>
                  <a:cubicBezTo>
                    <a:pt x="6177" y="51340"/>
                    <a:pt x="-1539" y="51530"/>
                    <a:pt x="271" y="46196"/>
                  </a:cubicBezTo>
                  <a:cubicBezTo>
                    <a:pt x="4462" y="30671"/>
                    <a:pt x="8463" y="15145"/>
                    <a:pt x="1351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4" name="Google Shape;1814;p59"/>
            <p:cNvSpPr/>
            <p:nvPr/>
          </p:nvSpPr>
          <p:spPr>
            <a:xfrm>
              <a:off x="6358161" y="4971750"/>
              <a:ext cx="35693" cy="113007"/>
            </a:xfrm>
            <a:custGeom>
              <a:avLst/>
              <a:gdLst/>
              <a:ahLst/>
              <a:cxnLst/>
              <a:rect l="l" t="t" r="r" b="b"/>
              <a:pathLst>
                <a:path w="35693" h="113007" extrusionOk="0">
                  <a:moveTo>
                    <a:pt x="9111" y="490"/>
                  </a:moveTo>
                  <a:cubicBezTo>
                    <a:pt x="18064" y="-1320"/>
                    <a:pt x="26827" y="2395"/>
                    <a:pt x="35685" y="3348"/>
                  </a:cubicBezTo>
                  <a:cubicBezTo>
                    <a:pt x="35876" y="11539"/>
                    <a:pt x="32732" y="19159"/>
                    <a:pt x="30637" y="26970"/>
                  </a:cubicBezTo>
                  <a:cubicBezTo>
                    <a:pt x="22922" y="54307"/>
                    <a:pt x="15302" y="81643"/>
                    <a:pt x="7396" y="108980"/>
                  </a:cubicBezTo>
                  <a:cubicBezTo>
                    <a:pt x="6253" y="112314"/>
                    <a:pt x="3967" y="113552"/>
                    <a:pt x="633" y="112790"/>
                  </a:cubicBezTo>
                  <a:cubicBezTo>
                    <a:pt x="-1843" y="93835"/>
                    <a:pt x="3777" y="75166"/>
                    <a:pt x="3300" y="56211"/>
                  </a:cubicBezTo>
                  <a:cubicBezTo>
                    <a:pt x="6253" y="37828"/>
                    <a:pt x="5777" y="18969"/>
                    <a:pt x="9111" y="49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5" name="Google Shape;1815;p59"/>
            <p:cNvSpPr/>
            <p:nvPr/>
          </p:nvSpPr>
          <p:spPr>
            <a:xfrm>
              <a:off x="6297241" y="3299364"/>
              <a:ext cx="60733" cy="196015"/>
            </a:xfrm>
            <a:custGeom>
              <a:avLst/>
              <a:gdLst/>
              <a:ahLst/>
              <a:cxnLst/>
              <a:rect l="l" t="t" r="r" b="b"/>
              <a:pathLst>
                <a:path w="60733" h="196015" extrusionOk="0">
                  <a:moveTo>
                    <a:pt x="8213" y="24670"/>
                  </a:moveTo>
                  <a:cubicBezTo>
                    <a:pt x="24977" y="16192"/>
                    <a:pt x="41836" y="7525"/>
                    <a:pt x="59077" y="0"/>
                  </a:cubicBezTo>
                  <a:cubicBezTo>
                    <a:pt x="62601" y="6001"/>
                    <a:pt x="59553" y="12668"/>
                    <a:pt x="58601" y="18955"/>
                  </a:cubicBezTo>
                  <a:cubicBezTo>
                    <a:pt x="53933" y="42196"/>
                    <a:pt x="49076" y="65342"/>
                    <a:pt x="45456" y="88678"/>
                  </a:cubicBezTo>
                  <a:cubicBezTo>
                    <a:pt x="39074" y="116300"/>
                    <a:pt x="33074" y="144018"/>
                    <a:pt x="27644" y="171831"/>
                  </a:cubicBezTo>
                  <a:cubicBezTo>
                    <a:pt x="25168" y="179832"/>
                    <a:pt x="26216" y="191548"/>
                    <a:pt x="16881" y="195072"/>
                  </a:cubicBezTo>
                  <a:cubicBezTo>
                    <a:pt x="12023" y="197453"/>
                    <a:pt x="6880" y="194691"/>
                    <a:pt x="2212" y="193739"/>
                  </a:cubicBezTo>
                  <a:cubicBezTo>
                    <a:pt x="2022" y="184309"/>
                    <a:pt x="1832" y="174879"/>
                    <a:pt x="1832" y="165449"/>
                  </a:cubicBezTo>
                  <a:cubicBezTo>
                    <a:pt x="1736" y="121920"/>
                    <a:pt x="403" y="78391"/>
                    <a:pt x="117" y="34862"/>
                  </a:cubicBezTo>
                  <a:cubicBezTo>
                    <a:pt x="-835" y="29623"/>
                    <a:pt x="4213" y="26765"/>
                    <a:pt x="8213" y="2467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6" name="Google Shape;1816;p59"/>
            <p:cNvSpPr/>
            <p:nvPr/>
          </p:nvSpPr>
          <p:spPr>
            <a:xfrm>
              <a:off x="5872860" y="4796538"/>
              <a:ext cx="74647" cy="77845"/>
            </a:xfrm>
            <a:custGeom>
              <a:avLst/>
              <a:gdLst/>
              <a:ahLst/>
              <a:cxnLst/>
              <a:rect l="l" t="t" r="r" b="b"/>
              <a:pathLst>
                <a:path w="74647" h="77845" extrusionOk="0">
                  <a:moveTo>
                    <a:pt x="31973" y="1204"/>
                  </a:moveTo>
                  <a:cubicBezTo>
                    <a:pt x="46737" y="-2892"/>
                    <a:pt x="63691" y="3680"/>
                    <a:pt x="70645" y="17587"/>
                  </a:cubicBezTo>
                  <a:cubicBezTo>
                    <a:pt x="81979" y="39495"/>
                    <a:pt x="67978" y="69022"/>
                    <a:pt x="44546" y="75689"/>
                  </a:cubicBezTo>
                  <a:cubicBezTo>
                    <a:pt x="30259" y="81405"/>
                    <a:pt x="12256" y="75404"/>
                    <a:pt x="4732" y="61878"/>
                  </a:cubicBezTo>
                  <a:cubicBezTo>
                    <a:pt x="-8127" y="39113"/>
                    <a:pt x="6637" y="7205"/>
                    <a:pt x="31973" y="120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7" name="Google Shape;1817;p59"/>
            <p:cNvSpPr/>
            <p:nvPr/>
          </p:nvSpPr>
          <p:spPr>
            <a:xfrm>
              <a:off x="5881496" y="4882789"/>
              <a:ext cx="34004" cy="87061"/>
            </a:xfrm>
            <a:custGeom>
              <a:avLst/>
              <a:gdLst/>
              <a:ahLst/>
              <a:cxnLst/>
              <a:rect l="l" t="t" r="r" b="b"/>
              <a:pathLst>
                <a:path w="34004" h="87061" extrusionOk="0">
                  <a:moveTo>
                    <a:pt x="9906" y="1250"/>
                  </a:moveTo>
                  <a:cubicBezTo>
                    <a:pt x="18098" y="-370"/>
                    <a:pt x="26765" y="-1227"/>
                    <a:pt x="34004" y="3917"/>
                  </a:cubicBezTo>
                  <a:cubicBezTo>
                    <a:pt x="32957" y="23348"/>
                    <a:pt x="33814" y="42874"/>
                    <a:pt x="33052" y="62305"/>
                  </a:cubicBezTo>
                  <a:cubicBezTo>
                    <a:pt x="33147" y="68496"/>
                    <a:pt x="27623" y="72401"/>
                    <a:pt x="24098" y="76878"/>
                  </a:cubicBezTo>
                  <a:cubicBezTo>
                    <a:pt x="19812" y="80783"/>
                    <a:pt x="16859" y="87927"/>
                    <a:pt x="10001" y="86975"/>
                  </a:cubicBezTo>
                  <a:cubicBezTo>
                    <a:pt x="8192" y="76116"/>
                    <a:pt x="2858" y="66401"/>
                    <a:pt x="0" y="55923"/>
                  </a:cubicBezTo>
                  <a:cubicBezTo>
                    <a:pt x="191" y="48875"/>
                    <a:pt x="2858" y="42112"/>
                    <a:pt x="3905" y="35159"/>
                  </a:cubicBezTo>
                  <a:cubicBezTo>
                    <a:pt x="6572" y="23919"/>
                    <a:pt x="6572" y="12299"/>
                    <a:pt x="9906" y="125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8" name="Google Shape;1818;p59"/>
            <p:cNvSpPr/>
            <p:nvPr/>
          </p:nvSpPr>
          <p:spPr>
            <a:xfrm>
              <a:off x="6100953" y="3577399"/>
              <a:ext cx="329755" cy="382619"/>
            </a:xfrm>
            <a:custGeom>
              <a:avLst/>
              <a:gdLst/>
              <a:ahLst/>
              <a:cxnLst/>
              <a:rect l="l" t="t" r="r" b="b"/>
              <a:pathLst>
                <a:path w="329755" h="382619" extrusionOk="0">
                  <a:moveTo>
                    <a:pt x="89059" y="0"/>
                  </a:moveTo>
                  <a:cubicBezTo>
                    <a:pt x="147828" y="12573"/>
                    <a:pt x="206788" y="24384"/>
                    <a:pt x="265748" y="36195"/>
                  </a:cubicBezTo>
                  <a:cubicBezTo>
                    <a:pt x="285083" y="40672"/>
                    <a:pt x="304991" y="42767"/>
                    <a:pt x="323945" y="48578"/>
                  </a:cubicBezTo>
                  <a:lnTo>
                    <a:pt x="325184" y="49816"/>
                  </a:lnTo>
                  <a:cubicBezTo>
                    <a:pt x="325945" y="75248"/>
                    <a:pt x="324612" y="100775"/>
                    <a:pt x="326326" y="126111"/>
                  </a:cubicBezTo>
                  <a:cubicBezTo>
                    <a:pt x="328993" y="211646"/>
                    <a:pt x="326422" y="297180"/>
                    <a:pt x="329756" y="382619"/>
                  </a:cubicBezTo>
                  <a:cubicBezTo>
                    <a:pt x="257461" y="367284"/>
                    <a:pt x="185071" y="352235"/>
                    <a:pt x="112776" y="336995"/>
                  </a:cubicBezTo>
                  <a:cubicBezTo>
                    <a:pt x="94202" y="334042"/>
                    <a:pt x="76391" y="327565"/>
                    <a:pt x="57626" y="325184"/>
                  </a:cubicBezTo>
                  <a:cubicBezTo>
                    <a:pt x="38290" y="321850"/>
                    <a:pt x="19145" y="317468"/>
                    <a:pt x="0" y="313468"/>
                  </a:cubicBezTo>
                  <a:cubicBezTo>
                    <a:pt x="25336" y="233267"/>
                    <a:pt x="44101" y="151067"/>
                    <a:pt x="68390" y="70485"/>
                  </a:cubicBezTo>
                  <a:cubicBezTo>
                    <a:pt x="76867" y="47530"/>
                    <a:pt x="81534" y="23336"/>
                    <a:pt x="89059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9" name="Google Shape;1819;p59"/>
            <p:cNvSpPr/>
            <p:nvPr/>
          </p:nvSpPr>
          <p:spPr>
            <a:xfrm>
              <a:off x="5829204" y="3937063"/>
              <a:ext cx="609993" cy="1043597"/>
            </a:xfrm>
            <a:custGeom>
              <a:avLst/>
              <a:gdLst/>
              <a:ahLst/>
              <a:cxnLst/>
              <a:rect l="l" t="t" r="r" b="b"/>
              <a:pathLst>
                <a:path w="609993" h="1043597" extrusionOk="0">
                  <a:moveTo>
                    <a:pt x="258889" y="0"/>
                  </a:moveTo>
                  <a:cubicBezTo>
                    <a:pt x="373094" y="16859"/>
                    <a:pt x="487299" y="34100"/>
                    <a:pt x="601599" y="50768"/>
                  </a:cubicBezTo>
                  <a:cubicBezTo>
                    <a:pt x="602456" y="89249"/>
                    <a:pt x="601313" y="127730"/>
                    <a:pt x="602647" y="166211"/>
                  </a:cubicBezTo>
                  <a:cubicBezTo>
                    <a:pt x="602837" y="201168"/>
                    <a:pt x="601980" y="236220"/>
                    <a:pt x="603599" y="271177"/>
                  </a:cubicBezTo>
                  <a:cubicBezTo>
                    <a:pt x="605123" y="332994"/>
                    <a:pt x="604266" y="394811"/>
                    <a:pt x="605314" y="456629"/>
                  </a:cubicBezTo>
                  <a:cubicBezTo>
                    <a:pt x="604742" y="532733"/>
                    <a:pt x="607981" y="608838"/>
                    <a:pt x="607314" y="684943"/>
                  </a:cubicBezTo>
                  <a:cubicBezTo>
                    <a:pt x="608457" y="760286"/>
                    <a:pt x="607219" y="835723"/>
                    <a:pt x="608838" y="911066"/>
                  </a:cubicBezTo>
                  <a:cubicBezTo>
                    <a:pt x="609505" y="947833"/>
                    <a:pt x="609695" y="984504"/>
                    <a:pt x="609886" y="1021271"/>
                  </a:cubicBezTo>
                  <a:cubicBezTo>
                    <a:pt x="609791" y="1028129"/>
                    <a:pt x="610552" y="1035082"/>
                    <a:pt x="609028" y="1041845"/>
                  </a:cubicBezTo>
                  <a:cubicBezTo>
                    <a:pt x="605409" y="1044702"/>
                    <a:pt x="600646" y="1043273"/>
                    <a:pt x="596646" y="1042988"/>
                  </a:cubicBezTo>
                  <a:cubicBezTo>
                    <a:pt x="585978" y="1041463"/>
                    <a:pt x="575310" y="1039749"/>
                    <a:pt x="564642" y="1038035"/>
                  </a:cubicBezTo>
                  <a:cubicBezTo>
                    <a:pt x="555784" y="1037082"/>
                    <a:pt x="547021" y="1033367"/>
                    <a:pt x="538067" y="1035177"/>
                  </a:cubicBezTo>
                  <a:cubicBezTo>
                    <a:pt x="521494" y="1030224"/>
                    <a:pt x="503777" y="1030605"/>
                    <a:pt x="487109" y="1025747"/>
                  </a:cubicBezTo>
                  <a:cubicBezTo>
                    <a:pt x="482251" y="1001173"/>
                    <a:pt x="481489" y="976027"/>
                    <a:pt x="478250" y="951167"/>
                  </a:cubicBezTo>
                  <a:cubicBezTo>
                    <a:pt x="462534" y="802481"/>
                    <a:pt x="447580" y="653605"/>
                    <a:pt x="432530" y="504825"/>
                  </a:cubicBezTo>
                  <a:cubicBezTo>
                    <a:pt x="423386" y="410528"/>
                    <a:pt x="413099" y="316325"/>
                    <a:pt x="404717" y="222028"/>
                  </a:cubicBezTo>
                  <a:cubicBezTo>
                    <a:pt x="403479" y="222790"/>
                    <a:pt x="401098" y="224314"/>
                    <a:pt x="399859" y="225076"/>
                  </a:cubicBezTo>
                  <a:cubicBezTo>
                    <a:pt x="313087" y="456724"/>
                    <a:pt x="224980" y="687991"/>
                    <a:pt x="136493" y="919067"/>
                  </a:cubicBezTo>
                  <a:cubicBezTo>
                    <a:pt x="131159" y="930212"/>
                    <a:pt x="129350" y="942785"/>
                    <a:pt x="122110" y="952976"/>
                  </a:cubicBezTo>
                  <a:cubicBezTo>
                    <a:pt x="110300" y="953929"/>
                    <a:pt x="97441" y="953643"/>
                    <a:pt x="86201" y="949738"/>
                  </a:cubicBezTo>
                  <a:cubicBezTo>
                    <a:pt x="78962" y="944594"/>
                    <a:pt x="70294" y="945356"/>
                    <a:pt x="62103" y="947071"/>
                  </a:cubicBezTo>
                  <a:cubicBezTo>
                    <a:pt x="58198" y="947738"/>
                    <a:pt x="54388" y="947642"/>
                    <a:pt x="50578" y="946976"/>
                  </a:cubicBezTo>
                  <a:cubicBezTo>
                    <a:pt x="33814" y="943928"/>
                    <a:pt x="16383" y="944880"/>
                    <a:pt x="0" y="939546"/>
                  </a:cubicBezTo>
                  <a:cubicBezTo>
                    <a:pt x="5715" y="910495"/>
                    <a:pt x="15145" y="882301"/>
                    <a:pt x="22384" y="853630"/>
                  </a:cubicBezTo>
                  <a:cubicBezTo>
                    <a:pt x="58579" y="728948"/>
                    <a:pt x="90583" y="603028"/>
                    <a:pt x="125825" y="478060"/>
                  </a:cubicBezTo>
                  <a:cubicBezTo>
                    <a:pt x="141160" y="430244"/>
                    <a:pt x="152590" y="381286"/>
                    <a:pt x="166592" y="333089"/>
                  </a:cubicBezTo>
                  <a:cubicBezTo>
                    <a:pt x="176784" y="295085"/>
                    <a:pt x="187071" y="257080"/>
                    <a:pt x="197548" y="219075"/>
                  </a:cubicBezTo>
                  <a:cubicBezTo>
                    <a:pt x="203644" y="196787"/>
                    <a:pt x="211550" y="175165"/>
                    <a:pt x="217265" y="152781"/>
                  </a:cubicBezTo>
                  <a:cubicBezTo>
                    <a:pt x="230886" y="101727"/>
                    <a:pt x="245459" y="50959"/>
                    <a:pt x="258889" y="0"/>
                  </a:cubicBezTo>
                  <a:close/>
                  <a:moveTo>
                    <a:pt x="75628" y="860679"/>
                  </a:moveTo>
                  <a:cubicBezTo>
                    <a:pt x="50292" y="866680"/>
                    <a:pt x="35528" y="898493"/>
                    <a:pt x="48482" y="921353"/>
                  </a:cubicBezTo>
                  <a:cubicBezTo>
                    <a:pt x="55912" y="934879"/>
                    <a:pt x="74009" y="940880"/>
                    <a:pt x="88297" y="935164"/>
                  </a:cubicBezTo>
                  <a:cubicBezTo>
                    <a:pt x="111728" y="928497"/>
                    <a:pt x="125730" y="898970"/>
                    <a:pt x="114395" y="877062"/>
                  </a:cubicBezTo>
                  <a:cubicBezTo>
                    <a:pt x="107347" y="863155"/>
                    <a:pt x="90392" y="856583"/>
                    <a:pt x="75628" y="860679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p45"/>
          <p:cNvSpPr txBox="1">
            <a:spLocks noGrp="1"/>
          </p:cNvSpPr>
          <p:nvPr>
            <p:ph type="subTitle" idx="1"/>
          </p:nvPr>
        </p:nvSpPr>
        <p:spPr>
          <a:xfrm>
            <a:off x="1284000" y="3986950"/>
            <a:ext cx="6576000" cy="3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Learning Result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BF9283-F737-C52B-79A4-D9DFE4EF1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4000" y="444878"/>
            <a:ext cx="6576000" cy="332344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6" name="Google Shape;1956;p6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Feedback</a:t>
            </a:r>
            <a:endParaRPr dirty="0"/>
          </a:p>
        </p:txBody>
      </p:sp>
      <p:sp>
        <p:nvSpPr>
          <p:cNvPr id="1957" name="Google Shape;1957;p63"/>
          <p:cNvSpPr txBox="1">
            <a:spLocks noGrp="1"/>
          </p:cNvSpPr>
          <p:nvPr>
            <p:ph type="body" idx="1"/>
          </p:nvPr>
        </p:nvSpPr>
        <p:spPr>
          <a:xfrm>
            <a:off x="720000" y="1337912"/>
            <a:ext cx="7704000" cy="3266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Positive</a:t>
            </a:r>
            <a:endParaRPr b="1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dirty="0"/>
              <a:t>"Extremely helpful as it’s easy to understand at every step-by-step stage.”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dirty="0"/>
              <a:t>”The interactive Flutter application, especially the task of creating an Instagram-like interface, has helped me sharpen and improve my UI design skills.”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dirty="0"/>
              <a:t>”Useful, as the tasks include tables that explain each code in detail.”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dirty="0"/>
              <a:t>”The tasks provided are very beneficial for exploring various Flutter syntaxes, which are essential for developing Flutter-based applications.”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Suggestions</a:t>
            </a:r>
            <a:endParaRPr b="1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dirty="0"/>
              <a:t>”Sufficient, but the steps in the guide could be further clarified.”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dirty="0"/>
              <a:t>”Perhaps an explanation about the code could be added."</a:t>
            </a:r>
            <a:endParaRPr dirty="0"/>
          </a:p>
        </p:txBody>
      </p:sp>
      <p:grpSp>
        <p:nvGrpSpPr>
          <p:cNvPr id="1958" name="Google Shape;1958;p63"/>
          <p:cNvGrpSpPr/>
          <p:nvPr/>
        </p:nvGrpSpPr>
        <p:grpSpPr>
          <a:xfrm>
            <a:off x="8273397" y="4158341"/>
            <a:ext cx="764249" cy="891310"/>
            <a:chOff x="6827606" y="2333224"/>
            <a:chExt cx="1154803" cy="1346593"/>
          </a:xfrm>
        </p:grpSpPr>
        <p:sp>
          <p:nvSpPr>
            <p:cNvPr id="1959" name="Google Shape;1959;p63"/>
            <p:cNvSpPr/>
            <p:nvPr/>
          </p:nvSpPr>
          <p:spPr>
            <a:xfrm>
              <a:off x="7536560" y="2524454"/>
              <a:ext cx="309467" cy="194838"/>
            </a:xfrm>
            <a:custGeom>
              <a:avLst/>
              <a:gdLst/>
              <a:ahLst/>
              <a:cxnLst/>
              <a:rect l="l" t="t" r="r" b="b"/>
              <a:pathLst>
                <a:path w="309467" h="194838" extrusionOk="0">
                  <a:moveTo>
                    <a:pt x="282130" y="2528"/>
                  </a:moveTo>
                  <a:cubicBezTo>
                    <a:pt x="285369" y="1481"/>
                    <a:pt x="288512" y="-329"/>
                    <a:pt x="292132" y="52"/>
                  </a:cubicBezTo>
                  <a:cubicBezTo>
                    <a:pt x="295180" y="3767"/>
                    <a:pt x="294894" y="8720"/>
                    <a:pt x="295846" y="13292"/>
                  </a:cubicBezTo>
                  <a:cubicBezTo>
                    <a:pt x="300228" y="42914"/>
                    <a:pt x="305943" y="72347"/>
                    <a:pt x="309467" y="102160"/>
                  </a:cubicBezTo>
                  <a:cubicBezTo>
                    <a:pt x="233458" y="126925"/>
                    <a:pt x="156210" y="148070"/>
                    <a:pt x="81439" y="176360"/>
                  </a:cubicBezTo>
                  <a:cubicBezTo>
                    <a:pt x="63055" y="182456"/>
                    <a:pt x="45625" y="191504"/>
                    <a:pt x="26479" y="194838"/>
                  </a:cubicBezTo>
                  <a:cubicBezTo>
                    <a:pt x="20669" y="184646"/>
                    <a:pt x="19241" y="172264"/>
                    <a:pt x="14954" y="161405"/>
                  </a:cubicBezTo>
                  <a:cubicBezTo>
                    <a:pt x="10001" y="145499"/>
                    <a:pt x="4667" y="129592"/>
                    <a:pt x="0" y="113590"/>
                  </a:cubicBezTo>
                  <a:cubicBezTo>
                    <a:pt x="8477" y="106351"/>
                    <a:pt x="19336" y="103589"/>
                    <a:pt x="29432" y="99398"/>
                  </a:cubicBezTo>
                  <a:cubicBezTo>
                    <a:pt x="113443" y="66441"/>
                    <a:pt x="197739" y="34342"/>
                    <a:pt x="282130" y="2528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0" name="Google Shape;1960;p63"/>
            <p:cNvSpPr/>
            <p:nvPr/>
          </p:nvSpPr>
          <p:spPr>
            <a:xfrm>
              <a:off x="6952297" y="2572988"/>
              <a:ext cx="344328" cy="416647"/>
            </a:xfrm>
            <a:custGeom>
              <a:avLst/>
              <a:gdLst/>
              <a:ahLst/>
              <a:cxnLst/>
              <a:rect l="l" t="t" r="r" b="b"/>
              <a:pathLst>
                <a:path w="344328" h="416647" extrusionOk="0">
                  <a:moveTo>
                    <a:pt x="78200" y="28384"/>
                  </a:moveTo>
                  <a:cubicBezTo>
                    <a:pt x="115919" y="18955"/>
                    <a:pt x="153638" y="9430"/>
                    <a:pt x="191357" y="0"/>
                  </a:cubicBezTo>
                  <a:cubicBezTo>
                    <a:pt x="201454" y="50578"/>
                    <a:pt x="207264" y="102203"/>
                    <a:pt x="215932" y="153257"/>
                  </a:cubicBezTo>
                  <a:cubicBezTo>
                    <a:pt x="248126" y="151067"/>
                    <a:pt x="280035" y="146590"/>
                    <a:pt x="312230" y="144113"/>
                  </a:cubicBezTo>
                  <a:cubicBezTo>
                    <a:pt x="320897" y="142589"/>
                    <a:pt x="329755" y="141542"/>
                    <a:pt x="338614" y="142684"/>
                  </a:cubicBezTo>
                  <a:cubicBezTo>
                    <a:pt x="340709" y="167545"/>
                    <a:pt x="342138" y="192405"/>
                    <a:pt x="344329" y="217170"/>
                  </a:cubicBezTo>
                  <a:cubicBezTo>
                    <a:pt x="331661" y="223361"/>
                    <a:pt x="317563" y="226600"/>
                    <a:pt x="304229" y="231172"/>
                  </a:cubicBezTo>
                  <a:cubicBezTo>
                    <a:pt x="279940" y="238506"/>
                    <a:pt x="255746" y="246317"/>
                    <a:pt x="231362" y="253365"/>
                  </a:cubicBezTo>
                  <a:cubicBezTo>
                    <a:pt x="235839" y="293560"/>
                    <a:pt x="242792" y="333470"/>
                    <a:pt x="248317" y="373571"/>
                  </a:cubicBezTo>
                  <a:cubicBezTo>
                    <a:pt x="250031" y="387858"/>
                    <a:pt x="254413" y="402050"/>
                    <a:pt x="253555" y="416623"/>
                  </a:cubicBezTo>
                  <a:cubicBezTo>
                    <a:pt x="223933" y="417005"/>
                    <a:pt x="194501" y="412813"/>
                    <a:pt x="165068" y="410813"/>
                  </a:cubicBezTo>
                  <a:cubicBezTo>
                    <a:pt x="152400" y="368998"/>
                    <a:pt x="143828" y="326041"/>
                    <a:pt x="132017" y="284035"/>
                  </a:cubicBezTo>
                  <a:cubicBezTo>
                    <a:pt x="105061" y="291846"/>
                    <a:pt x="78200" y="300133"/>
                    <a:pt x="51340" y="308324"/>
                  </a:cubicBezTo>
                  <a:cubicBezTo>
                    <a:pt x="45339" y="310420"/>
                    <a:pt x="44577" y="302419"/>
                    <a:pt x="42577" y="298894"/>
                  </a:cubicBezTo>
                  <a:cubicBezTo>
                    <a:pt x="28194" y="258604"/>
                    <a:pt x="12954" y="218694"/>
                    <a:pt x="0" y="177927"/>
                  </a:cubicBezTo>
                  <a:cubicBezTo>
                    <a:pt x="34100" y="172212"/>
                    <a:pt x="68675" y="169735"/>
                    <a:pt x="103061" y="166116"/>
                  </a:cubicBezTo>
                  <a:cubicBezTo>
                    <a:pt x="92393" y="122206"/>
                    <a:pt x="81344" y="78486"/>
                    <a:pt x="70771" y="34576"/>
                  </a:cubicBezTo>
                  <a:cubicBezTo>
                    <a:pt x="69723" y="30480"/>
                    <a:pt x="75438" y="29242"/>
                    <a:pt x="78200" y="28384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1" name="Google Shape;1961;p63"/>
            <p:cNvSpPr/>
            <p:nvPr/>
          </p:nvSpPr>
          <p:spPr>
            <a:xfrm>
              <a:off x="7571422" y="2723578"/>
              <a:ext cx="300990" cy="114491"/>
            </a:xfrm>
            <a:custGeom>
              <a:avLst/>
              <a:gdLst/>
              <a:ahLst/>
              <a:cxnLst/>
              <a:rect l="l" t="t" r="r" b="b"/>
              <a:pathLst>
                <a:path w="300990" h="114491" extrusionOk="0">
                  <a:moveTo>
                    <a:pt x="126397" y="13335"/>
                  </a:moveTo>
                  <a:cubicBezTo>
                    <a:pt x="180689" y="7429"/>
                    <a:pt x="235172" y="2667"/>
                    <a:pt x="289655" y="0"/>
                  </a:cubicBezTo>
                  <a:cubicBezTo>
                    <a:pt x="294227" y="24670"/>
                    <a:pt x="296609" y="49625"/>
                    <a:pt x="300990" y="74390"/>
                  </a:cubicBezTo>
                  <a:cubicBezTo>
                    <a:pt x="276320" y="79820"/>
                    <a:pt x="251270" y="82772"/>
                    <a:pt x="226314" y="86773"/>
                  </a:cubicBezTo>
                  <a:cubicBezTo>
                    <a:pt x="161735" y="97060"/>
                    <a:pt x="96869" y="106108"/>
                    <a:pt x="32099" y="114491"/>
                  </a:cubicBezTo>
                  <a:cubicBezTo>
                    <a:pt x="28480" y="114586"/>
                    <a:pt x="28194" y="109347"/>
                    <a:pt x="26765" y="106966"/>
                  </a:cubicBezTo>
                  <a:cubicBezTo>
                    <a:pt x="17526" y="79724"/>
                    <a:pt x="9144" y="52292"/>
                    <a:pt x="0" y="25051"/>
                  </a:cubicBezTo>
                  <a:cubicBezTo>
                    <a:pt x="42291" y="24384"/>
                    <a:pt x="84392" y="18764"/>
                    <a:pt x="126397" y="13335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2" name="Google Shape;1962;p63"/>
            <p:cNvSpPr/>
            <p:nvPr/>
          </p:nvSpPr>
          <p:spPr>
            <a:xfrm>
              <a:off x="7676509" y="3168775"/>
              <a:ext cx="116611" cy="116447"/>
            </a:xfrm>
            <a:custGeom>
              <a:avLst/>
              <a:gdLst/>
              <a:ahLst/>
              <a:cxnLst/>
              <a:rect l="l" t="t" r="r" b="b"/>
              <a:pathLst>
                <a:path w="116611" h="116447" extrusionOk="0">
                  <a:moveTo>
                    <a:pt x="43312" y="1621"/>
                  </a:moveTo>
                  <a:cubicBezTo>
                    <a:pt x="59886" y="-1808"/>
                    <a:pt x="78269" y="-189"/>
                    <a:pt x="92271" y="10288"/>
                  </a:cubicBezTo>
                  <a:cubicBezTo>
                    <a:pt x="118083" y="27433"/>
                    <a:pt x="124275" y="66200"/>
                    <a:pt x="106463" y="91156"/>
                  </a:cubicBezTo>
                  <a:cubicBezTo>
                    <a:pt x="92461" y="112111"/>
                    <a:pt x="64077" y="121826"/>
                    <a:pt x="40264" y="113444"/>
                  </a:cubicBezTo>
                  <a:cubicBezTo>
                    <a:pt x="10737" y="104110"/>
                    <a:pt x="-7932" y="68200"/>
                    <a:pt x="3307" y="38959"/>
                  </a:cubicBezTo>
                  <a:cubicBezTo>
                    <a:pt x="9213" y="20766"/>
                    <a:pt x="24834" y="6669"/>
                    <a:pt x="43312" y="162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3" name="Google Shape;1963;p63"/>
            <p:cNvSpPr/>
            <p:nvPr/>
          </p:nvSpPr>
          <p:spPr>
            <a:xfrm>
              <a:off x="7077741" y="3248977"/>
              <a:ext cx="315979" cy="371645"/>
            </a:xfrm>
            <a:custGeom>
              <a:avLst/>
              <a:gdLst/>
              <a:ahLst/>
              <a:cxnLst/>
              <a:rect l="l" t="t" r="r" b="b"/>
              <a:pathLst>
                <a:path w="315979" h="371645" extrusionOk="0">
                  <a:moveTo>
                    <a:pt x="149638" y="123539"/>
                  </a:moveTo>
                  <a:cubicBezTo>
                    <a:pt x="187547" y="82582"/>
                    <a:pt x="224885" y="41148"/>
                    <a:pt x="262509" y="0"/>
                  </a:cubicBezTo>
                  <a:cubicBezTo>
                    <a:pt x="272796" y="17717"/>
                    <a:pt x="278987" y="37528"/>
                    <a:pt x="287369" y="56197"/>
                  </a:cubicBezTo>
                  <a:cubicBezTo>
                    <a:pt x="296704" y="79057"/>
                    <a:pt x="306419" y="101917"/>
                    <a:pt x="315468" y="124873"/>
                  </a:cubicBezTo>
                  <a:cubicBezTo>
                    <a:pt x="317468" y="128492"/>
                    <a:pt x="313087" y="130969"/>
                    <a:pt x="311182" y="133540"/>
                  </a:cubicBezTo>
                  <a:cubicBezTo>
                    <a:pt x="283655" y="158591"/>
                    <a:pt x="256699" y="184213"/>
                    <a:pt x="229362" y="209550"/>
                  </a:cubicBezTo>
                  <a:cubicBezTo>
                    <a:pt x="254413" y="238125"/>
                    <a:pt x="280988" y="265462"/>
                    <a:pt x="306038" y="294132"/>
                  </a:cubicBezTo>
                  <a:cubicBezTo>
                    <a:pt x="294418" y="311372"/>
                    <a:pt x="281749" y="327946"/>
                    <a:pt x="269081" y="344519"/>
                  </a:cubicBezTo>
                  <a:cubicBezTo>
                    <a:pt x="265652" y="349282"/>
                    <a:pt x="260985" y="343376"/>
                    <a:pt x="258128" y="341090"/>
                  </a:cubicBezTo>
                  <a:cubicBezTo>
                    <a:pt x="248507" y="329279"/>
                    <a:pt x="236411" y="319945"/>
                    <a:pt x="225457" y="309467"/>
                  </a:cubicBezTo>
                  <a:cubicBezTo>
                    <a:pt x="208121" y="293084"/>
                    <a:pt x="191833" y="275749"/>
                    <a:pt x="174117" y="259937"/>
                  </a:cubicBezTo>
                  <a:cubicBezTo>
                    <a:pt x="139827" y="292037"/>
                    <a:pt x="104489" y="323088"/>
                    <a:pt x="70009" y="354997"/>
                  </a:cubicBezTo>
                  <a:cubicBezTo>
                    <a:pt x="63627" y="360426"/>
                    <a:pt x="57817" y="366617"/>
                    <a:pt x="51054" y="371475"/>
                  </a:cubicBezTo>
                  <a:cubicBezTo>
                    <a:pt x="46672" y="372713"/>
                    <a:pt x="45815" y="366903"/>
                    <a:pt x="44101" y="364331"/>
                  </a:cubicBezTo>
                  <a:cubicBezTo>
                    <a:pt x="33718" y="337947"/>
                    <a:pt x="24098" y="311277"/>
                    <a:pt x="13335" y="284988"/>
                  </a:cubicBezTo>
                  <a:cubicBezTo>
                    <a:pt x="11525" y="280892"/>
                    <a:pt x="11144" y="275749"/>
                    <a:pt x="14764" y="272605"/>
                  </a:cubicBezTo>
                  <a:cubicBezTo>
                    <a:pt x="41434" y="242983"/>
                    <a:pt x="68389" y="213646"/>
                    <a:pt x="94679" y="183737"/>
                  </a:cubicBezTo>
                  <a:cubicBezTo>
                    <a:pt x="63341" y="152971"/>
                    <a:pt x="31813" y="122492"/>
                    <a:pt x="0" y="92202"/>
                  </a:cubicBezTo>
                  <a:cubicBezTo>
                    <a:pt x="6763" y="70199"/>
                    <a:pt x="17526" y="49625"/>
                    <a:pt x="26098" y="28289"/>
                  </a:cubicBezTo>
                  <a:cubicBezTo>
                    <a:pt x="29528" y="19907"/>
                    <a:pt x="32956" y="11525"/>
                    <a:pt x="37433" y="3619"/>
                  </a:cubicBezTo>
                  <a:cubicBezTo>
                    <a:pt x="56674" y="21717"/>
                    <a:pt x="73057" y="42577"/>
                    <a:pt x="92012" y="60960"/>
                  </a:cubicBezTo>
                  <a:cubicBezTo>
                    <a:pt x="110776" y="82296"/>
                    <a:pt x="130588" y="102489"/>
                    <a:pt x="149638" y="123539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4" name="Google Shape;1964;p63"/>
            <p:cNvSpPr/>
            <p:nvPr/>
          </p:nvSpPr>
          <p:spPr>
            <a:xfrm>
              <a:off x="7594568" y="3312128"/>
              <a:ext cx="323278" cy="139350"/>
            </a:xfrm>
            <a:custGeom>
              <a:avLst/>
              <a:gdLst/>
              <a:ahLst/>
              <a:cxnLst/>
              <a:rect l="l" t="t" r="r" b="b"/>
              <a:pathLst>
                <a:path w="323278" h="139350" extrusionOk="0">
                  <a:moveTo>
                    <a:pt x="86963" y="40958"/>
                  </a:moveTo>
                  <a:cubicBezTo>
                    <a:pt x="160973" y="27242"/>
                    <a:pt x="234982" y="12764"/>
                    <a:pt x="309182" y="0"/>
                  </a:cubicBezTo>
                  <a:cubicBezTo>
                    <a:pt x="314230" y="23717"/>
                    <a:pt x="313849" y="48101"/>
                    <a:pt x="317278" y="72104"/>
                  </a:cubicBezTo>
                  <a:cubicBezTo>
                    <a:pt x="318992" y="93631"/>
                    <a:pt x="320707" y="115062"/>
                    <a:pt x="323279" y="136398"/>
                  </a:cubicBezTo>
                  <a:cubicBezTo>
                    <a:pt x="322517" y="137160"/>
                    <a:pt x="320802" y="138589"/>
                    <a:pt x="320040" y="139351"/>
                  </a:cubicBezTo>
                  <a:cubicBezTo>
                    <a:pt x="221933" y="128873"/>
                    <a:pt x="124016" y="117062"/>
                    <a:pt x="25908" y="106775"/>
                  </a:cubicBezTo>
                  <a:cubicBezTo>
                    <a:pt x="14954" y="92202"/>
                    <a:pt x="8858" y="74295"/>
                    <a:pt x="0" y="58293"/>
                  </a:cubicBezTo>
                  <a:cubicBezTo>
                    <a:pt x="28480" y="50578"/>
                    <a:pt x="58008" y="46958"/>
                    <a:pt x="86963" y="40958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5" name="Google Shape;1965;p63"/>
            <p:cNvSpPr/>
            <p:nvPr/>
          </p:nvSpPr>
          <p:spPr>
            <a:xfrm>
              <a:off x="7710737" y="3464901"/>
              <a:ext cx="111621" cy="108347"/>
            </a:xfrm>
            <a:custGeom>
              <a:avLst/>
              <a:gdLst/>
              <a:ahLst/>
              <a:cxnLst/>
              <a:rect l="l" t="t" r="r" b="b"/>
              <a:pathLst>
                <a:path w="111621" h="108347" extrusionOk="0">
                  <a:moveTo>
                    <a:pt x="30802" y="1341"/>
                  </a:moveTo>
                  <a:cubicBezTo>
                    <a:pt x="65092" y="-6184"/>
                    <a:pt x="100334" y="18962"/>
                    <a:pt x="109764" y="51728"/>
                  </a:cubicBezTo>
                  <a:cubicBezTo>
                    <a:pt x="113098" y="65349"/>
                    <a:pt x="112526" y="81256"/>
                    <a:pt x="103192" y="92590"/>
                  </a:cubicBezTo>
                  <a:cubicBezTo>
                    <a:pt x="94810" y="103354"/>
                    <a:pt x="80903" y="108878"/>
                    <a:pt x="67473" y="108307"/>
                  </a:cubicBezTo>
                  <a:cubicBezTo>
                    <a:pt x="33374" y="107068"/>
                    <a:pt x="2513" y="77446"/>
                    <a:pt x="131" y="43346"/>
                  </a:cubicBezTo>
                  <a:cubicBezTo>
                    <a:pt x="-1488" y="24105"/>
                    <a:pt x="12038" y="5532"/>
                    <a:pt x="30802" y="134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6" name="Google Shape;1966;p63"/>
            <p:cNvSpPr/>
            <p:nvPr/>
          </p:nvSpPr>
          <p:spPr>
            <a:xfrm>
              <a:off x="7380922" y="2333224"/>
              <a:ext cx="590264" cy="680200"/>
            </a:xfrm>
            <a:custGeom>
              <a:avLst/>
              <a:gdLst/>
              <a:ahLst/>
              <a:cxnLst/>
              <a:rect l="l" t="t" r="r" b="b"/>
              <a:pathLst>
                <a:path w="590264" h="680200" extrusionOk="0">
                  <a:moveTo>
                    <a:pt x="545783" y="3830"/>
                  </a:moveTo>
                  <a:cubicBezTo>
                    <a:pt x="556165" y="2592"/>
                    <a:pt x="566356" y="-266"/>
                    <a:pt x="576834" y="20"/>
                  </a:cubicBezTo>
                  <a:cubicBezTo>
                    <a:pt x="576929" y="9164"/>
                    <a:pt x="580835" y="17832"/>
                    <a:pt x="579977" y="27166"/>
                  </a:cubicBezTo>
                  <a:cubicBezTo>
                    <a:pt x="580168" y="96984"/>
                    <a:pt x="583597" y="166803"/>
                    <a:pt x="583597" y="236716"/>
                  </a:cubicBezTo>
                  <a:cubicBezTo>
                    <a:pt x="586740" y="293961"/>
                    <a:pt x="585026" y="351397"/>
                    <a:pt x="587693" y="408642"/>
                  </a:cubicBezTo>
                  <a:cubicBezTo>
                    <a:pt x="588836" y="460077"/>
                    <a:pt x="588455" y="511512"/>
                    <a:pt x="590264" y="562947"/>
                  </a:cubicBezTo>
                  <a:cubicBezTo>
                    <a:pt x="423291" y="601905"/>
                    <a:pt x="256604" y="641624"/>
                    <a:pt x="89535" y="680200"/>
                  </a:cubicBezTo>
                  <a:cubicBezTo>
                    <a:pt x="59912" y="485128"/>
                    <a:pt x="29909" y="289961"/>
                    <a:pt x="0" y="94889"/>
                  </a:cubicBezTo>
                  <a:cubicBezTo>
                    <a:pt x="182023" y="65266"/>
                    <a:pt x="363760" y="33643"/>
                    <a:pt x="545783" y="3830"/>
                  </a:cubicBezTo>
                  <a:close/>
                  <a:moveTo>
                    <a:pt x="437769" y="193758"/>
                  </a:moveTo>
                  <a:cubicBezTo>
                    <a:pt x="353378" y="225572"/>
                    <a:pt x="269081" y="257671"/>
                    <a:pt x="185071" y="290628"/>
                  </a:cubicBezTo>
                  <a:cubicBezTo>
                    <a:pt x="174974" y="294723"/>
                    <a:pt x="164116" y="297581"/>
                    <a:pt x="155638" y="304820"/>
                  </a:cubicBezTo>
                  <a:cubicBezTo>
                    <a:pt x="160211" y="320917"/>
                    <a:pt x="165545" y="336729"/>
                    <a:pt x="170593" y="352635"/>
                  </a:cubicBezTo>
                  <a:cubicBezTo>
                    <a:pt x="174879" y="363589"/>
                    <a:pt x="176308" y="375972"/>
                    <a:pt x="182118" y="386068"/>
                  </a:cubicBezTo>
                  <a:cubicBezTo>
                    <a:pt x="201263" y="382639"/>
                    <a:pt x="218694" y="373686"/>
                    <a:pt x="237077" y="367590"/>
                  </a:cubicBezTo>
                  <a:cubicBezTo>
                    <a:pt x="311944" y="339300"/>
                    <a:pt x="389096" y="318155"/>
                    <a:pt x="465106" y="293390"/>
                  </a:cubicBezTo>
                  <a:cubicBezTo>
                    <a:pt x="461581" y="263672"/>
                    <a:pt x="455867" y="234144"/>
                    <a:pt x="451485" y="204522"/>
                  </a:cubicBezTo>
                  <a:cubicBezTo>
                    <a:pt x="450533" y="200045"/>
                    <a:pt x="450818" y="194997"/>
                    <a:pt x="447770" y="191282"/>
                  </a:cubicBezTo>
                  <a:cubicBezTo>
                    <a:pt x="444246" y="190901"/>
                    <a:pt x="441008" y="192615"/>
                    <a:pt x="437769" y="193758"/>
                  </a:cubicBezTo>
                  <a:close/>
                  <a:moveTo>
                    <a:pt x="316897" y="403689"/>
                  </a:moveTo>
                  <a:cubicBezTo>
                    <a:pt x="274892" y="409119"/>
                    <a:pt x="232791" y="414834"/>
                    <a:pt x="190405" y="415405"/>
                  </a:cubicBezTo>
                  <a:cubicBezTo>
                    <a:pt x="199549" y="442551"/>
                    <a:pt x="208026" y="470079"/>
                    <a:pt x="217170" y="497320"/>
                  </a:cubicBezTo>
                  <a:cubicBezTo>
                    <a:pt x="218599" y="499606"/>
                    <a:pt x="218885" y="504940"/>
                    <a:pt x="222504" y="504845"/>
                  </a:cubicBezTo>
                  <a:cubicBezTo>
                    <a:pt x="287369" y="496463"/>
                    <a:pt x="352139" y="487414"/>
                    <a:pt x="416719" y="477127"/>
                  </a:cubicBezTo>
                  <a:cubicBezTo>
                    <a:pt x="441579" y="473127"/>
                    <a:pt x="466725" y="470269"/>
                    <a:pt x="491395" y="464745"/>
                  </a:cubicBezTo>
                  <a:cubicBezTo>
                    <a:pt x="487109" y="439980"/>
                    <a:pt x="484727" y="415024"/>
                    <a:pt x="480060" y="390354"/>
                  </a:cubicBezTo>
                  <a:cubicBezTo>
                    <a:pt x="425577" y="393021"/>
                    <a:pt x="371189" y="397784"/>
                    <a:pt x="316897" y="403689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7" name="Google Shape;1967;p63"/>
            <p:cNvSpPr/>
            <p:nvPr/>
          </p:nvSpPr>
          <p:spPr>
            <a:xfrm>
              <a:off x="6827606" y="2435351"/>
              <a:ext cx="598083" cy="701611"/>
            </a:xfrm>
            <a:custGeom>
              <a:avLst/>
              <a:gdLst/>
              <a:ahLst/>
              <a:cxnLst/>
              <a:rect l="l" t="t" r="r" b="b"/>
              <a:pathLst>
                <a:path w="598083" h="701611" extrusionOk="0">
                  <a:moveTo>
                    <a:pt x="375198" y="22193"/>
                  </a:moveTo>
                  <a:cubicBezTo>
                    <a:pt x="419775" y="14764"/>
                    <a:pt x="464257" y="7334"/>
                    <a:pt x="508834" y="0"/>
                  </a:cubicBezTo>
                  <a:cubicBezTo>
                    <a:pt x="537409" y="183642"/>
                    <a:pt x="565127" y="367475"/>
                    <a:pt x="593416" y="551117"/>
                  </a:cubicBezTo>
                  <a:cubicBezTo>
                    <a:pt x="595131" y="563690"/>
                    <a:pt x="597893" y="576072"/>
                    <a:pt x="598083" y="588740"/>
                  </a:cubicBezTo>
                  <a:cubicBezTo>
                    <a:pt x="437206" y="625888"/>
                    <a:pt x="276710" y="664750"/>
                    <a:pt x="115737" y="701612"/>
                  </a:cubicBezTo>
                  <a:cubicBezTo>
                    <a:pt x="78399" y="503396"/>
                    <a:pt x="39633" y="305467"/>
                    <a:pt x="1723" y="107442"/>
                  </a:cubicBezTo>
                  <a:cubicBezTo>
                    <a:pt x="961" y="102013"/>
                    <a:pt x="-1039" y="96393"/>
                    <a:pt x="675" y="91059"/>
                  </a:cubicBezTo>
                  <a:cubicBezTo>
                    <a:pt x="3247" y="86963"/>
                    <a:pt x="8105" y="86582"/>
                    <a:pt x="12391" y="85725"/>
                  </a:cubicBezTo>
                  <a:cubicBezTo>
                    <a:pt x="133263" y="64389"/>
                    <a:pt x="253945" y="42005"/>
                    <a:pt x="375198" y="22193"/>
                  </a:cubicBezTo>
                  <a:close/>
                  <a:moveTo>
                    <a:pt x="202891" y="166021"/>
                  </a:moveTo>
                  <a:cubicBezTo>
                    <a:pt x="200129" y="166973"/>
                    <a:pt x="194414" y="168116"/>
                    <a:pt x="195461" y="172117"/>
                  </a:cubicBezTo>
                  <a:cubicBezTo>
                    <a:pt x="206034" y="216027"/>
                    <a:pt x="217083" y="259747"/>
                    <a:pt x="227751" y="303657"/>
                  </a:cubicBezTo>
                  <a:cubicBezTo>
                    <a:pt x="193366" y="307277"/>
                    <a:pt x="158790" y="309753"/>
                    <a:pt x="124691" y="315468"/>
                  </a:cubicBezTo>
                  <a:cubicBezTo>
                    <a:pt x="137550" y="356235"/>
                    <a:pt x="152885" y="396145"/>
                    <a:pt x="167268" y="436436"/>
                  </a:cubicBezTo>
                  <a:cubicBezTo>
                    <a:pt x="169268" y="440055"/>
                    <a:pt x="170030" y="447961"/>
                    <a:pt x="176031" y="445865"/>
                  </a:cubicBezTo>
                  <a:cubicBezTo>
                    <a:pt x="202891" y="437674"/>
                    <a:pt x="229656" y="429292"/>
                    <a:pt x="256707" y="421577"/>
                  </a:cubicBezTo>
                  <a:cubicBezTo>
                    <a:pt x="268518" y="463582"/>
                    <a:pt x="277091" y="506540"/>
                    <a:pt x="289759" y="548354"/>
                  </a:cubicBezTo>
                  <a:cubicBezTo>
                    <a:pt x="319191" y="550355"/>
                    <a:pt x="348624" y="554546"/>
                    <a:pt x="378246" y="554165"/>
                  </a:cubicBezTo>
                  <a:cubicBezTo>
                    <a:pt x="379103" y="539591"/>
                    <a:pt x="374722" y="525494"/>
                    <a:pt x="373008" y="511112"/>
                  </a:cubicBezTo>
                  <a:cubicBezTo>
                    <a:pt x="367483" y="471011"/>
                    <a:pt x="360530" y="431102"/>
                    <a:pt x="356053" y="390906"/>
                  </a:cubicBezTo>
                  <a:cubicBezTo>
                    <a:pt x="380437" y="383953"/>
                    <a:pt x="404631" y="376047"/>
                    <a:pt x="428919" y="368713"/>
                  </a:cubicBezTo>
                  <a:cubicBezTo>
                    <a:pt x="442254" y="364046"/>
                    <a:pt x="456351" y="360902"/>
                    <a:pt x="469019" y="354711"/>
                  </a:cubicBezTo>
                  <a:cubicBezTo>
                    <a:pt x="466829" y="329851"/>
                    <a:pt x="465400" y="305086"/>
                    <a:pt x="463305" y="280226"/>
                  </a:cubicBezTo>
                  <a:cubicBezTo>
                    <a:pt x="454446" y="279083"/>
                    <a:pt x="445683" y="280226"/>
                    <a:pt x="436920" y="281654"/>
                  </a:cubicBezTo>
                  <a:cubicBezTo>
                    <a:pt x="404726" y="284131"/>
                    <a:pt x="372817" y="288608"/>
                    <a:pt x="340623" y="290798"/>
                  </a:cubicBezTo>
                  <a:cubicBezTo>
                    <a:pt x="331955" y="239840"/>
                    <a:pt x="326144" y="188214"/>
                    <a:pt x="316048" y="137541"/>
                  </a:cubicBezTo>
                  <a:cubicBezTo>
                    <a:pt x="278329" y="146971"/>
                    <a:pt x="240610" y="156591"/>
                    <a:pt x="202891" y="16602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8" name="Google Shape;1968;p63"/>
            <p:cNvSpPr/>
            <p:nvPr/>
          </p:nvSpPr>
          <p:spPr>
            <a:xfrm>
              <a:off x="7482458" y="2970561"/>
              <a:ext cx="499951" cy="709256"/>
            </a:xfrm>
            <a:custGeom>
              <a:avLst/>
              <a:gdLst/>
              <a:ahLst/>
              <a:cxnLst/>
              <a:rect l="l" t="t" r="r" b="b"/>
              <a:pathLst>
                <a:path w="499951" h="709256" extrusionOk="0">
                  <a:moveTo>
                    <a:pt x="0" y="114871"/>
                  </a:moveTo>
                  <a:cubicBezTo>
                    <a:pt x="163354" y="76867"/>
                    <a:pt x="326612" y="38100"/>
                    <a:pt x="489966" y="0"/>
                  </a:cubicBezTo>
                  <a:cubicBezTo>
                    <a:pt x="490347" y="28575"/>
                    <a:pt x="489299" y="57245"/>
                    <a:pt x="490919" y="85820"/>
                  </a:cubicBezTo>
                  <a:cubicBezTo>
                    <a:pt x="492252" y="121634"/>
                    <a:pt x="491300" y="157448"/>
                    <a:pt x="492728" y="193262"/>
                  </a:cubicBezTo>
                  <a:cubicBezTo>
                    <a:pt x="491776" y="234506"/>
                    <a:pt x="494347" y="275654"/>
                    <a:pt x="494538" y="316897"/>
                  </a:cubicBezTo>
                  <a:cubicBezTo>
                    <a:pt x="494443" y="353663"/>
                    <a:pt x="495871" y="390525"/>
                    <a:pt x="495395" y="427292"/>
                  </a:cubicBezTo>
                  <a:cubicBezTo>
                    <a:pt x="497681" y="489966"/>
                    <a:pt x="497586" y="552641"/>
                    <a:pt x="498253" y="615315"/>
                  </a:cubicBezTo>
                  <a:cubicBezTo>
                    <a:pt x="499681" y="644080"/>
                    <a:pt x="500158" y="672941"/>
                    <a:pt x="499872" y="701707"/>
                  </a:cubicBezTo>
                  <a:cubicBezTo>
                    <a:pt x="500063" y="710184"/>
                    <a:pt x="489585" y="708946"/>
                    <a:pt x="483870" y="709136"/>
                  </a:cubicBezTo>
                  <a:cubicBezTo>
                    <a:pt x="352615" y="709327"/>
                    <a:pt x="221266" y="709422"/>
                    <a:pt x="90011" y="708374"/>
                  </a:cubicBezTo>
                  <a:cubicBezTo>
                    <a:pt x="61913" y="525971"/>
                    <a:pt x="34100" y="343471"/>
                    <a:pt x="6191" y="161068"/>
                  </a:cubicBezTo>
                  <a:cubicBezTo>
                    <a:pt x="4001" y="145828"/>
                    <a:pt x="762" y="130493"/>
                    <a:pt x="0" y="114871"/>
                  </a:cubicBezTo>
                  <a:close/>
                  <a:moveTo>
                    <a:pt x="237363" y="199835"/>
                  </a:moveTo>
                  <a:cubicBezTo>
                    <a:pt x="218980" y="204883"/>
                    <a:pt x="203263" y="218980"/>
                    <a:pt x="197358" y="237268"/>
                  </a:cubicBezTo>
                  <a:cubicBezTo>
                    <a:pt x="186023" y="266510"/>
                    <a:pt x="204692" y="302419"/>
                    <a:pt x="234315" y="311753"/>
                  </a:cubicBezTo>
                  <a:cubicBezTo>
                    <a:pt x="258128" y="320135"/>
                    <a:pt x="286512" y="310420"/>
                    <a:pt x="300514" y="289465"/>
                  </a:cubicBezTo>
                  <a:cubicBezTo>
                    <a:pt x="318421" y="264509"/>
                    <a:pt x="312134" y="225647"/>
                    <a:pt x="286321" y="208598"/>
                  </a:cubicBezTo>
                  <a:cubicBezTo>
                    <a:pt x="272320" y="198025"/>
                    <a:pt x="253937" y="196406"/>
                    <a:pt x="237363" y="199835"/>
                  </a:cubicBezTo>
                  <a:close/>
                  <a:moveTo>
                    <a:pt x="199072" y="382524"/>
                  </a:moveTo>
                  <a:cubicBezTo>
                    <a:pt x="170117" y="388525"/>
                    <a:pt x="140589" y="392144"/>
                    <a:pt x="112109" y="399860"/>
                  </a:cubicBezTo>
                  <a:cubicBezTo>
                    <a:pt x="120968" y="415862"/>
                    <a:pt x="127063" y="433769"/>
                    <a:pt x="138017" y="448342"/>
                  </a:cubicBezTo>
                  <a:cubicBezTo>
                    <a:pt x="236125" y="458629"/>
                    <a:pt x="334137" y="470345"/>
                    <a:pt x="432149" y="480917"/>
                  </a:cubicBezTo>
                  <a:cubicBezTo>
                    <a:pt x="433006" y="480155"/>
                    <a:pt x="434626" y="478727"/>
                    <a:pt x="435388" y="477965"/>
                  </a:cubicBezTo>
                  <a:cubicBezTo>
                    <a:pt x="432816" y="456533"/>
                    <a:pt x="431102" y="435102"/>
                    <a:pt x="429387" y="413671"/>
                  </a:cubicBezTo>
                  <a:cubicBezTo>
                    <a:pt x="425958" y="389763"/>
                    <a:pt x="426244" y="365284"/>
                    <a:pt x="421291" y="341567"/>
                  </a:cubicBezTo>
                  <a:cubicBezTo>
                    <a:pt x="346996" y="354425"/>
                    <a:pt x="273082" y="368808"/>
                    <a:pt x="199072" y="382524"/>
                  </a:cubicBezTo>
                  <a:close/>
                  <a:moveTo>
                    <a:pt x="259080" y="495681"/>
                  </a:moveTo>
                  <a:cubicBezTo>
                    <a:pt x="240316" y="499872"/>
                    <a:pt x="226790" y="518446"/>
                    <a:pt x="228314" y="537591"/>
                  </a:cubicBezTo>
                  <a:cubicBezTo>
                    <a:pt x="230791" y="571691"/>
                    <a:pt x="261556" y="601313"/>
                    <a:pt x="295656" y="602552"/>
                  </a:cubicBezTo>
                  <a:cubicBezTo>
                    <a:pt x="309181" y="603218"/>
                    <a:pt x="323088" y="597694"/>
                    <a:pt x="331375" y="586835"/>
                  </a:cubicBezTo>
                  <a:cubicBezTo>
                    <a:pt x="340614" y="575501"/>
                    <a:pt x="341281" y="559594"/>
                    <a:pt x="337947" y="545973"/>
                  </a:cubicBezTo>
                  <a:cubicBezTo>
                    <a:pt x="328708" y="513302"/>
                    <a:pt x="293370" y="488156"/>
                    <a:pt x="259080" y="49568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9" name="Google Shape;1969;p63"/>
            <p:cNvSpPr/>
            <p:nvPr/>
          </p:nvSpPr>
          <p:spPr>
            <a:xfrm>
              <a:off x="6957345" y="3096767"/>
              <a:ext cx="569785" cy="581977"/>
            </a:xfrm>
            <a:custGeom>
              <a:avLst/>
              <a:gdLst/>
              <a:ahLst/>
              <a:cxnLst/>
              <a:rect l="l" t="t" r="r" b="b"/>
              <a:pathLst>
                <a:path w="569785" h="581977" extrusionOk="0">
                  <a:moveTo>
                    <a:pt x="368237" y="25622"/>
                  </a:moveTo>
                  <a:cubicBezTo>
                    <a:pt x="405765" y="17240"/>
                    <a:pt x="442913" y="7049"/>
                    <a:pt x="480727" y="0"/>
                  </a:cubicBezTo>
                  <a:cubicBezTo>
                    <a:pt x="510159" y="194024"/>
                    <a:pt x="539877" y="387953"/>
                    <a:pt x="569786" y="581978"/>
                  </a:cubicBezTo>
                  <a:cubicBezTo>
                    <a:pt x="498443" y="581025"/>
                    <a:pt x="427101" y="581597"/>
                    <a:pt x="355854" y="581406"/>
                  </a:cubicBezTo>
                  <a:cubicBezTo>
                    <a:pt x="313658" y="579882"/>
                    <a:pt x="271463" y="580835"/>
                    <a:pt x="229362" y="579882"/>
                  </a:cubicBezTo>
                  <a:cubicBezTo>
                    <a:pt x="185357" y="578548"/>
                    <a:pt x="141446" y="578930"/>
                    <a:pt x="97441" y="578453"/>
                  </a:cubicBezTo>
                  <a:cubicBezTo>
                    <a:pt x="91154" y="578739"/>
                    <a:pt x="88678" y="572262"/>
                    <a:pt x="87725" y="567214"/>
                  </a:cubicBezTo>
                  <a:cubicBezTo>
                    <a:pt x="58388" y="415576"/>
                    <a:pt x="28861" y="264033"/>
                    <a:pt x="0" y="112300"/>
                  </a:cubicBezTo>
                  <a:cubicBezTo>
                    <a:pt x="122587" y="83249"/>
                    <a:pt x="245364" y="54293"/>
                    <a:pt x="368237" y="25622"/>
                  </a:cubicBezTo>
                  <a:close/>
                  <a:moveTo>
                    <a:pt x="270034" y="275749"/>
                  </a:moveTo>
                  <a:cubicBezTo>
                    <a:pt x="250984" y="254699"/>
                    <a:pt x="231172" y="234506"/>
                    <a:pt x="212503" y="213170"/>
                  </a:cubicBezTo>
                  <a:cubicBezTo>
                    <a:pt x="193643" y="194691"/>
                    <a:pt x="177260" y="173831"/>
                    <a:pt x="157925" y="155829"/>
                  </a:cubicBezTo>
                  <a:cubicBezTo>
                    <a:pt x="153448" y="163640"/>
                    <a:pt x="150019" y="172117"/>
                    <a:pt x="146590" y="180499"/>
                  </a:cubicBezTo>
                  <a:cubicBezTo>
                    <a:pt x="138017" y="201835"/>
                    <a:pt x="127254" y="222409"/>
                    <a:pt x="120491" y="244412"/>
                  </a:cubicBezTo>
                  <a:cubicBezTo>
                    <a:pt x="152305" y="274701"/>
                    <a:pt x="183833" y="305181"/>
                    <a:pt x="215170" y="335947"/>
                  </a:cubicBezTo>
                  <a:cubicBezTo>
                    <a:pt x="188881" y="365855"/>
                    <a:pt x="161925" y="395192"/>
                    <a:pt x="135255" y="424815"/>
                  </a:cubicBezTo>
                  <a:cubicBezTo>
                    <a:pt x="131636" y="427958"/>
                    <a:pt x="132017" y="433102"/>
                    <a:pt x="133826" y="437197"/>
                  </a:cubicBezTo>
                  <a:cubicBezTo>
                    <a:pt x="144589" y="463391"/>
                    <a:pt x="154210" y="490156"/>
                    <a:pt x="164592" y="516541"/>
                  </a:cubicBezTo>
                  <a:cubicBezTo>
                    <a:pt x="166307" y="519208"/>
                    <a:pt x="167164" y="525018"/>
                    <a:pt x="171545" y="523685"/>
                  </a:cubicBezTo>
                  <a:cubicBezTo>
                    <a:pt x="178403" y="518827"/>
                    <a:pt x="184118" y="512540"/>
                    <a:pt x="190500" y="507206"/>
                  </a:cubicBezTo>
                  <a:cubicBezTo>
                    <a:pt x="224980" y="475297"/>
                    <a:pt x="260318" y="444246"/>
                    <a:pt x="294608" y="412147"/>
                  </a:cubicBezTo>
                  <a:cubicBezTo>
                    <a:pt x="312325" y="427958"/>
                    <a:pt x="328613" y="445294"/>
                    <a:pt x="345948" y="461677"/>
                  </a:cubicBezTo>
                  <a:cubicBezTo>
                    <a:pt x="356807" y="472250"/>
                    <a:pt x="368999" y="481489"/>
                    <a:pt x="378619" y="493300"/>
                  </a:cubicBezTo>
                  <a:cubicBezTo>
                    <a:pt x="381476" y="495586"/>
                    <a:pt x="386144" y="501491"/>
                    <a:pt x="389572" y="496729"/>
                  </a:cubicBezTo>
                  <a:cubicBezTo>
                    <a:pt x="402241" y="480251"/>
                    <a:pt x="414909" y="463677"/>
                    <a:pt x="426530" y="446342"/>
                  </a:cubicBezTo>
                  <a:cubicBezTo>
                    <a:pt x="401479" y="417671"/>
                    <a:pt x="374904" y="390430"/>
                    <a:pt x="349853" y="361760"/>
                  </a:cubicBezTo>
                  <a:cubicBezTo>
                    <a:pt x="377190" y="336518"/>
                    <a:pt x="404146" y="310896"/>
                    <a:pt x="431673" y="285750"/>
                  </a:cubicBezTo>
                  <a:cubicBezTo>
                    <a:pt x="433578" y="283274"/>
                    <a:pt x="437960" y="280797"/>
                    <a:pt x="435959" y="277082"/>
                  </a:cubicBezTo>
                  <a:cubicBezTo>
                    <a:pt x="426911" y="254032"/>
                    <a:pt x="417195" y="231267"/>
                    <a:pt x="407861" y="208407"/>
                  </a:cubicBezTo>
                  <a:cubicBezTo>
                    <a:pt x="399479" y="189738"/>
                    <a:pt x="393287" y="169926"/>
                    <a:pt x="383000" y="152210"/>
                  </a:cubicBezTo>
                  <a:cubicBezTo>
                    <a:pt x="345281" y="193453"/>
                    <a:pt x="307943" y="234887"/>
                    <a:pt x="270034" y="275749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72667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4" name="Google Shape;1974;p64"/>
          <p:cNvSpPr txBox="1">
            <a:spLocks noGrp="1"/>
          </p:cNvSpPr>
          <p:nvPr>
            <p:ph type="title"/>
          </p:nvPr>
        </p:nvSpPr>
        <p:spPr>
          <a:xfrm>
            <a:off x="4046206" y="1611308"/>
            <a:ext cx="4448100" cy="105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Thanks!</a:t>
            </a:r>
            <a:endParaRPr dirty="0"/>
          </a:p>
        </p:txBody>
      </p:sp>
      <p:sp>
        <p:nvSpPr>
          <p:cNvPr id="1977" name="Google Shape;1977;p64"/>
          <p:cNvSpPr/>
          <p:nvPr/>
        </p:nvSpPr>
        <p:spPr>
          <a:xfrm>
            <a:off x="389000" y="1330500"/>
            <a:ext cx="2895600" cy="289560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grpSp>
        <p:nvGrpSpPr>
          <p:cNvPr id="1978" name="Google Shape;1978;p64"/>
          <p:cNvGrpSpPr/>
          <p:nvPr/>
        </p:nvGrpSpPr>
        <p:grpSpPr>
          <a:xfrm>
            <a:off x="226397" y="885780"/>
            <a:ext cx="3403490" cy="3523646"/>
            <a:chOff x="226397" y="885780"/>
            <a:chExt cx="3403490" cy="3523646"/>
          </a:xfrm>
        </p:grpSpPr>
        <p:grpSp>
          <p:nvGrpSpPr>
            <p:cNvPr id="1979" name="Google Shape;1979;p64"/>
            <p:cNvGrpSpPr/>
            <p:nvPr/>
          </p:nvGrpSpPr>
          <p:grpSpPr>
            <a:xfrm flipH="1">
              <a:off x="226397" y="893711"/>
              <a:ext cx="3403490" cy="1933795"/>
              <a:chOff x="4188999" y="1577530"/>
              <a:chExt cx="3816000" cy="2168175"/>
            </a:xfrm>
          </p:grpSpPr>
          <p:sp>
            <p:nvSpPr>
              <p:cNvPr id="1980" name="Google Shape;1980;p64"/>
              <p:cNvSpPr/>
              <p:nvPr/>
            </p:nvSpPr>
            <p:spPr>
              <a:xfrm>
                <a:off x="4188999" y="1577530"/>
                <a:ext cx="3816000" cy="2168175"/>
              </a:xfrm>
              <a:custGeom>
                <a:avLst/>
                <a:gdLst/>
                <a:ahLst/>
                <a:cxnLst/>
                <a:rect l="l" t="t" r="r" b="b"/>
                <a:pathLst>
                  <a:path w="3816000" h="2168175" extrusionOk="0">
                    <a:moveTo>
                      <a:pt x="0" y="0"/>
                    </a:moveTo>
                    <a:lnTo>
                      <a:pt x="3816001" y="0"/>
                    </a:lnTo>
                    <a:lnTo>
                      <a:pt x="3816001" y="2168176"/>
                    </a:lnTo>
                    <a:lnTo>
                      <a:pt x="0" y="2168176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1" name="Google Shape;1981;p64"/>
              <p:cNvSpPr/>
              <p:nvPr/>
            </p:nvSpPr>
            <p:spPr>
              <a:xfrm rot="5400000">
                <a:off x="5121675" y="862395"/>
                <a:ext cx="1950719" cy="3598545"/>
              </a:xfrm>
              <a:custGeom>
                <a:avLst/>
                <a:gdLst/>
                <a:ahLst/>
                <a:cxnLst/>
                <a:rect l="l" t="t" r="r" b="b"/>
                <a:pathLst>
                  <a:path w="1950719" h="3598545" extrusionOk="0">
                    <a:moveTo>
                      <a:pt x="0" y="0"/>
                    </a:moveTo>
                    <a:lnTo>
                      <a:pt x="1950720" y="0"/>
                    </a:lnTo>
                    <a:lnTo>
                      <a:pt x="1950720" y="3598545"/>
                    </a:lnTo>
                    <a:lnTo>
                      <a:pt x="0" y="3598545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82" name="Google Shape;1982;p64"/>
            <p:cNvGrpSpPr/>
            <p:nvPr/>
          </p:nvGrpSpPr>
          <p:grpSpPr>
            <a:xfrm flipH="1">
              <a:off x="1592410" y="1146485"/>
              <a:ext cx="1787964" cy="1344072"/>
              <a:chOff x="4468754" y="1860940"/>
              <a:chExt cx="2004669" cy="1506976"/>
            </a:xfrm>
          </p:grpSpPr>
          <p:sp>
            <p:nvSpPr>
              <p:cNvPr id="1983" name="Google Shape;1983;p64"/>
              <p:cNvSpPr/>
              <p:nvPr/>
            </p:nvSpPr>
            <p:spPr>
              <a:xfrm>
                <a:off x="4613673" y="1908698"/>
                <a:ext cx="1269246" cy="1366083"/>
              </a:xfrm>
              <a:custGeom>
                <a:avLst/>
                <a:gdLst/>
                <a:ahLst/>
                <a:cxnLst/>
                <a:rect l="l" t="t" r="r" b="b"/>
                <a:pathLst>
                  <a:path w="1269246" h="1366083" extrusionOk="0">
                    <a:moveTo>
                      <a:pt x="40242" y="1042337"/>
                    </a:moveTo>
                    <a:cubicBezTo>
                      <a:pt x="13762" y="1106345"/>
                      <a:pt x="-11193" y="1176544"/>
                      <a:pt x="5285" y="1246362"/>
                    </a:cubicBezTo>
                    <a:cubicBezTo>
                      <a:pt x="12048" y="1275128"/>
                      <a:pt x="25764" y="1302846"/>
                      <a:pt x="47100" y="1323515"/>
                    </a:cubicBezTo>
                    <a:cubicBezTo>
                      <a:pt x="68626" y="1344470"/>
                      <a:pt x="96820" y="1356376"/>
                      <a:pt x="125967" y="1361805"/>
                    </a:cubicBezTo>
                    <a:cubicBezTo>
                      <a:pt x="188165" y="1373521"/>
                      <a:pt x="255697" y="1359424"/>
                      <a:pt x="315133" y="1340660"/>
                    </a:cubicBezTo>
                    <a:cubicBezTo>
                      <a:pt x="378570" y="1320753"/>
                      <a:pt x="438387" y="1291130"/>
                      <a:pt x="494584" y="1255887"/>
                    </a:cubicBezTo>
                    <a:cubicBezTo>
                      <a:pt x="611837" y="1182164"/>
                      <a:pt x="715755" y="1086533"/>
                      <a:pt x="813101" y="988616"/>
                    </a:cubicBezTo>
                    <a:cubicBezTo>
                      <a:pt x="916066" y="885079"/>
                      <a:pt x="1012363" y="773541"/>
                      <a:pt x="1096755" y="654383"/>
                    </a:cubicBezTo>
                    <a:cubicBezTo>
                      <a:pt x="1176098" y="542370"/>
                      <a:pt x="1245155" y="417211"/>
                      <a:pt x="1264776" y="279480"/>
                    </a:cubicBezTo>
                    <a:cubicBezTo>
                      <a:pt x="1273348" y="219091"/>
                      <a:pt x="1271634" y="152892"/>
                      <a:pt x="1241344" y="98314"/>
                    </a:cubicBezTo>
                    <a:cubicBezTo>
                      <a:pt x="1217246" y="54975"/>
                      <a:pt x="1175622" y="20685"/>
                      <a:pt x="1127616" y="7541"/>
                    </a:cubicBezTo>
                    <a:cubicBezTo>
                      <a:pt x="1032461" y="-18558"/>
                      <a:pt x="930448" y="27734"/>
                      <a:pt x="850153" y="75359"/>
                    </a:cubicBezTo>
                    <a:cubicBezTo>
                      <a:pt x="761189" y="128127"/>
                      <a:pt x="678322" y="194040"/>
                      <a:pt x="600026" y="261477"/>
                    </a:cubicBezTo>
                    <a:cubicBezTo>
                      <a:pt x="494013" y="352822"/>
                      <a:pt x="397906" y="455692"/>
                      <a:pt x="313133" y="567039"/>
                    </a:cubicBezTo>
                    <a:cubicBezTo>
                      <a:pt x="224741" y="683244"/>
                      <a:pt x="148446" y="808784"/>
                      <a:pt x="85486" y="940610"/>
                    </a:cubicBezTo>
                    <a:cubicBezTo>
                      <a:pt x="69579" y="974233"/>
                      <a:pt x="54529" y="1008142"/>
                      <a:pt x="40242" y="1042337"/>
                    </a:cubicBezTo>
                    <a:cubicBezTo>
                      <a:pt x="38146" y="1047385"/>
                      <a:pt x="58244" y="1045194"/>
                      <a:pt x="60816" y="1039194"/>
                    </a:cubicBezTo>
                    <a:cubicBezTo>
                      <a:pt x="168067" y="781923"/>
                      <a:pt x="324468" y="544846"/>
                      <a:pt x="523350" y="349203"/>
                    </a:cubicBezTo>
                    <a:cubicBezTo>
                      <a:pt x="602312" y="271574"/>
                      <a:pt x="688418" y="200517"/>
                      <a:pt x="778239" y="135747"/>
                    </a:cubicBezTo>
                    <a:cubicBezTo>
                      <a:pt x="819482" y="105934"/>
                      <a:pt x="862345" y="78026"/>
                      <a:pt x="907779" y="54975"/>
                    </a:cubicBezTo>
                    <a:cubicBezTo>
                      <a:pt x="949689" y="33734"/>
                      <a:pt x="994933" y="15923"/>
                      <a:pt x="1042081" y="11446"/>
                    </a:cubicBezTo>
                    <a:cubicBezTo>
                      <a:pt x="1087325" y="7160"/>
                      <a:pt x="1132474" y="17637"/>
                      <a:pt x="1169050" y="45355"/>
                    </a:cubicBezTo>
                    <a:cubicBezTo>
                      <a:pt x="1215151" y="80312"/>
                      <a:pt x="1240106" y="132223"/>
                      <a:pt x="1246583" y="188992"/>
                    </a:cubicBezTo>
                    <a:cubicBezTo>
                      <a:pt x="1253918" y="252905"/>
                      <a:pt x="1241249" y="318532"/>
                      <a:pt x="1222199" y="379492"/>
                    </a:cubicBezTo>
                    <a:cubicBezTo>
                      <a:pt x="1202482" y="442643"/>
                      <a:pt x="1173717" y="502650"/>
                      <a:pt x="1140189" y="559610"/>
                    </a:cubicBezTo>
                    <a:cubicBezTo>
                      <a:pt x="1069990" y="678672"/>
                      <a:pt x="980645" y="787638"/>
                      <a:pt x="888253" y="890032"/>
                    </a:cubicBezTo>
                    <a:cubicBezTo>
                      <a:pt x="795860" y="992521"/>
                      <a:pt x="696134" y="1090248"/>
                      <a:pt x="587930" y="1176068"/>
                    </a:cubicBezTo>
                    <a:cubicBezTo>
                      <a:pt x="486774" y="1256268"/>
                      <a:pt x="371998" y="1327134"/>
                      <a:pt x="243124" y="1349709"/>
                    </a:cubicBezTo>
                    <a:cubicBezTo>
                      <a:pt x="182831" y="1360281"/>
                      <a:pt x="111775" y="1361234"/>
                      <a:pt x="65293" y="1314847"/>
                    </a:cubicBezTo>
                    <a:cubicBezTo>
                      <a:pt x="19954" y="1269603"/>
                      <a:pt x="14239" y="1199595"/>
                      <a:pt x="27002" y="1140063"/>
                    </a:cubicBezTo>
                    <a:cubicBezTo>
                      <a:pt x="34432" y="1105297"/>
                      <a:pt x="47386" y="1072055"/>
                      <a:pt x="60911" y="1039289"/>
                    </a:cubicBezTo>
                    <a:cubicBezTo>
                      <a:pt x="62816" y="1034145"/>
                      <a:pt x="42718" y="1036336"/>
                      <a:pt x="40242" y="104233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4" name="Google Shape;1984;p64"/>
              <p:cNvSpPr/>
              <p:nvPr/>
            </p:nvSpPr>
            <p:spPr>
              <a:xfrm>
                <a:off x="4468754" y="2220713"/>
                <a:ext cx="2004669" cy="684695"/>
              </a:xfrm>
              <a:custGeom>
                <a:avLst/>
                <a:gdLst/>
                <a:ahLst/>
                <a:cxnLst/>
                <a:rect l="l" t="t" r="r" b="b"/>
                <a:pathLst>
                  <a:path w="2004669" h="684695" extrusionOk="0">
                    <a:moveTo>
                      <a:pt x="599403" y="668028"/>
                    </a:moveTo>
                    <a:cubicBezTo>
                      <a:pt x="747326" y="686316"/>
                      <a:pt x="896964" y="689555"/>
                      <a:pt x="1045459" y="677744"/>
                    </a:cubicBezTo>
                    <a:cubicBezTo>
                      <a:pt x="1193477" y="665933"/>
                      <a:pt x="1340543" y="639263"/>
                      <a:pt x="1483037" y="597543"/>
                    </a:cubicBezTo>
                    <a:cubicBezTo>
                      <a:pt x="1624198" y="556205"/>
                      <a:pt x="1761072" y="500388"/>
                      <a:pt x="1890136" y="429808"/>
                    </a:cubicBezTo>
                    <a:cubicBezTo>
                      <a:pt x="1939190" y="403043"/>
                      <a:pt x="2001102" y="365419"/>
                      <a:pt x="2004531" y="302840"/>
                    </a:cubicBezTo>
                    <a:cubicBezTo>
                      <a:pt x="2008056" y="236546"/>
                      <a:pt x="1943381" y="189873"/>
                      <a:pt x="1893756" y="158822"/>
                    </a:cubicBezTo>
                    <a:cubicBezTo>
                      <a:pt x="1768407" y="80336"/>
                      <a:pt x="1624293" y="35473"/>
                      <a:pt x="1478465" y="14804"/>
                    </a:cubicBezTo>
                    <a:cubicBezTo>
                      <a:pt x="1318255" y="-7866"/>
                      <a:pt x="1155568" y="-1770"/>
                      <a:pt x="995072" y="14804"/>
                    </a:cubicBezTo>
                    <a:cubicBezTo>
                      <a:pt x="834290" y="31377"/>
                      <a:pt x="673031" y="53952"/>
                      <a:pt x="515107" y="88432"/>
                    </a:cubicBezTo>
                    <a:cubicBezTo>
                      <a:pt x="437669" y="105387"/>
                      <a:pt x="360992" y="125580"/>
                      <a:pt x="285745" y="150630"/>
                    </a:cubicBezTo>
                    <a:cubicBezTo>
                      <a:pt x="222785" y="171585"/>
                      <a:pt x="158300" y="193874"/>
                      <a:pt x="101627" y="229021"/>
                    </a:cubicBezTo>
                    <a:cubicBezTo>
                      <a:pt x="59717" y="255024"/>
                      <a:pt x="11711" y="292648"/>
                      <a:pt x="1709" y="343988"/>
                    </a:cubicBezTo>
                    <a:cubicBezTo>
                      <a:pt x="-10292" y="405519"/>
                      <a:pt x="43334" y="452859"/>
                      <a:pt x="86577" y="487149"/>
                    </a:cubicBezTo>
                    <a:cubicBezTo>
                      <a:pt x="197734" y="575160"/>
                      <a:pt x="340704" y="621261"/>
                      <a:pt x="478055" y="648597"/>
                    </a:cubicBezTo>
                    <a:cubicBezTo>
                      <a:pt x="517679" y="656503"/>
                      <a:pt x="557588" y="662694"/>
                      <a:pt x="597689" y="667743"/>
                    </a:cubicBezTo>
                    <a:cubicBezTo>
                      <a:pt x="602451" y="668314"/>
                      <a:pt x="607880" y="667457"/>
                      <a:pt x="612167" y="665076"/>
                    </a:cubicBezTo>
                    <a:cubicBezTo>
                      <a:pt x="613500" y="664314"/>
                      <a:pt x="619596" y="660218"/>
                      <a:pt x="614738" y="659646"/>
                    </a:cubicBezTo>
                    <a:cubicBezTo>
                      <a:pt x="471863" y="641739"/>
                      <a:pt x="326702" y="608402"/>
                      <a:pt x="198877" y="540108"/>
                    </a:cubicBezTo>
                    <a:cubicBezTo>
                      <a:pt x="169730" y="524582"/>
                      <a:pt x="141632" y="507056"/>
                      <a:pt x="115343" y="487149"/>
                    </a:cubicBezTo>
                    <a:cubicBezTo>
                      <a:pt x="88768" y="467051"/>
                      <a:pt x="60860" y="444096"/>
                      <a:pt x="41619" y="416664"/>
                    </a:cubicBezTo>
                    <a:cubicBezTo>
                      <a:pt x="27236" y="396090"/>
                      <a:pt x="18188" y="371325"/>
                      <a:pt x="21331" y="345988"/>
                    </a:cubicBezTo>
                    <a:cubicBezTo>
                      <a:pt x="24474" y="320937"/>
                      <a:pt x="38476" y="298268"/>
                      <a:pt x="55145" y="279885"/>
                    </a:cubicBezTo>
                    <a:cubicBezTo>
                      <a:pt x="92387" y="238927"/>
                      <a:pt x="143727" y="211781"/>
                      <a:pt x="194495" y="191397"/>
                    </a:cubicBezTo>
                    <a:cubicBezTo>
                      <a:pt x="266028" y="162632"/>
                      <a:pt x="339656" y="139105"/>
                      <a:pt x="414237" y="119484"/>
                    </a:cubicBezTo>
                    <a:cubicBezTo>
                      <a:pt x="564446" y="80050"/>
                      <a:pt x="718370" y="56142"/>
                      <a:pt x="872199" y="36426"/>
                    </a:cubicBezTo>
                    <a:cubicBezTo>
                      <a:pt x="1032124" y="15947"/>
                      <a:pt x="1193763" y="1469"/>
                      <a:pt x="1355117" y="11946"/>
                    </a:cubicBezTo>
                    <a:cubicBezTo>
                      <a:pt x="1499611" y="21376"/>
                      <a:pt x="1644391" y="51475"/>
                      <a:pt x="1776217" y="112721"/>
                    </a:cubicBezTo>
                    <a:cubicBezTo>
                      <a:pt x="1808126" y="127485"/>
                      <a:pt x="1839082" y="144058"/>
                      <a:pt x="1869086" y="162537"/>
                    </a:cubicBezTo>
                    <a:cubicBezTo>
                      <a:pt x="1896423" y="179396"/>
                      <a:pt x="1923473" y="197493"/>
                      <a:pt x="1945762" y="220925"/>
                    </a:cubicBezTo>
                    <a:cubicBezTo>
                      <a:pt x="1967003" y="243213"/>
                      <a:pt x="1984052" y="271407"/>
                      <a:pt x="1984148" y="303126"/>
                    </a:cubicBezTo>
                    <a:cubicBezTo>
                      <a:pt x="1984243" y="333796"/>
                      <a:pt x="1967765" y="360371"/>
                      <a:pt x="1946048" y="380850"/>
                    </a:cubicBezTo>
                    <a:cubicBezTo>
                      <a:pt x="1922521" y="403043"/>
                      <a:pt x="1893756" y="418759"/>
                      <a:pt x="1865466" y="433999"/>
                    </a:cubicBezTo>
                    <a:cubicBezTo>
                      <a:pt x="1834224" y="450763"/>
                      <a:pt x="1802601" y="466670"/>
                      <a:pt x="1770502" y="481815"/>
                    </a:cubicBezTo>
                    <a:cubicBezTo>
                      <a:pt x="1705256" y="512485"/>
                      <a:pt x="1638390" y="539441"/>
                      <a:pt x="1570191" y="562872"/>
                    </a:cubicBezTo>
                    <a:cubicBezTo>
                      <a:pt x="1433412" y="609831"/>
                      <a:pt x="1291585" y="642216"/>
                      <a:pt x="1148138" y="659837"/>
                    </a:cubicBezTo>
                    <a:cubicBezTo>
                      <a:pt x="1005168" y="677458"/>
                      <a:pt x="860483" y="680792"/>
                      <a:pt x="716846" y="669838"/>
                    </a:cubicBezTo>
                    <a:cubicBezTo>
                      <a:pt x="682175" y="667171"/>
                      <a:pt x="647504" y="663742"/>
                      <a:pt x="613024" y="659456"/>
                    </a:cubicBezTo>
                    <a:cubicBezTo>
                      <a:pt x="608261" y="658980"/>
                      <a:pt x="589116" y="666790"/>
                      <a:pt x="599403" y="66802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5" name="Google Shape;1985;p64"/>
              <p:cNvSpPr/>
              <p:nvPr/>
            </p:nvSpPr>
            <p:spPr>
              <a:xfrm>
                <a:off x="4726852" y="1949468"/>
                <a:ext cx="1058039" cy="1299044"/>
              </a:xfrm>
              <a:custGeom>
                <a:avLst/>
                <a:gdLst/>
                <a:ahLst/>
                <a:cxnLst/>
                <a:rect l="l" t="t" r="r" b="b"/>
                <a:pathLst>
                  <a:path w="1058039" h="1299044" extrusionOk="0">
                    <a:moveTo>
                      <a:pt x="181284" y="696196"/>
                    </a:moveTo>
                    <a:cubicBezTo>
                      <a:pt x="287679" y="908413"/>
                      <a:pt x="444841" y="1104628"/>
                      <a:pt x="646200" y="1233596"/>
                    </a:cubicBezTo>
                    <a:cubicBezTo>
                      <a:pt x="697444" y="1266362"/>
                      <a:pt x="755070" y="1294461"/>
                      <a:pt x="816697" y="1298557"/>
                    </a:cubicBezTo>
                    <a:cubicBezTo>
                      <a:pt x="869847" y="1302081"/>
                      <a:pt x="923758" y="1286460"/>
                      <a:pt x="965382" y="1252837"/>
                    </a:cubicBezTo>
                    <a:cubicBezTo>
                      <a:pt x="1005768" y="1220166"/>
                      <a:pt x="1033391" y="1173017"/>
                      <a:pt x="1047297" y="1123297"/>
                    </a:cubicBezTo>
                    <a:cubicBezTo>
                      <a:pt x="1064538" y="1061384"/>
                      <a:pt x="1059204" y="995566"/>
                      <a:pt x="1044154" y="933749"/>
                    </a:cubicBezTo>
                    <a:cubicBezTo>
                      <a:pt x="1028247" y="868598"/>
                      <a:pt x="1002339" y="806019"/>
                      <a:pt x="975193" y="744868"/>
                    </a:cubicBezTo>
                    <a:cubicBezTo>
                      <a:pt x="949380" y="686766"/>
                      <a:pt x="920710" y="629806"/>
                      <a:pt x="888897" y="574752"/>
                    </a:cubicBezTo>
                    <a:cubicBezTo>
                      <a:pt x="826603" y="467024"/>
                      <a:pt x="751832" y="365964"/>
                      <a:pt x="663059" y="278524"/>
                    </a:cubicBezTo>
                    <a:cubicBezTo>
                      <a:pt x="576667" y="193371"/>
                      <a:pt x="477036" y="120981"/>
                      <a:pt x="367308" y="68974"/>
                    </a:cubicBezTo>
                    <a:cubicBezTo>
                      <a:pt x="318063" y="45638"/>
                      <a:pt x="266628" y="25731"/>
                      <a:pt x="213669" y="12586"/>
                    </a:cubicBezTo>
                    <a:cubicBezTo>
                      <a:pt x="165759" y="680"/>
                      <a:pt x="113562" y="-6178"/>
                      <a:pt x="65270" y="7729"/>
                    </a:cubicBezTo>
                    <a:cubicBezTo>
                      <a:pt x="46601" y="13158"/>
                      <a:pt x="25455" y="21635"/>
                      <a:pt x="13359" y="37637"/>
                    </a:cubicBezTo>
                    <a:cubicBezTo>
                      <a:pt x="1929" y="52687"/>
                      <a:pt x="-262" y="73261"/>
                      <a:pt x="24" y="91549"/>
                    </a:cubicBezTo>
                    <a:cubicBezTo>
                      <a:pt x="786" y="135649"/>
                      <a:pt x="15740" y="177559"/>
                      <a:pt x="24408" y="220327"/>
                    </a:cubicBezTo>
                    <a:cubicBezTo>
                      <a:pt x="51078" y="351867"/>
                      <a:pt x="86701" y="480550"/>
                      <a:pt x="139184" y="604375"/>
                    </a:cubicBezTo>
                    <a:cubicBezTo>
                      <a:pt x="152138" y="635521"/>
                      <a:pt x="166235" y="666097"/>
                      <a:pt x="181284" y="696196"/>
                    </a:cubicBezTo>
                    <a:cubicBezTo>
                      <a:pt x="183570" y="700768"/>
                      <a:pt x="203287" y="693338"/>
                      <a:pt x="201954" y="690671"/>
                    </a:cubicBezTo>
                    <a:cubicBezTo>
                      <a:pt x="144518" y="575323"/>
                      <a:pt x="100989" y="453403"/>
                      <a:pt x="69747" y="328435"/>
                    </a:cubicBezTo>
                    <a:cubicBezTo>
                      <a:pt x="56793" y="276715"/>
                      <a:pt x="47363" y="224137"/>
                      <a:pt x="34695" y="172416"/>
                    </a:cubicBezTo>
                    <a:cubicBezTo>
                      <a:pt x="25265" y="134030"/>
                      <a:pt x="10501" y="84405"/>
                      <a:pt x="26598" y="45924"/>
                    </a:cubicBezTo>
                    <a:cubicBezTo>
                      <a:pt x="45267" y="1156"/>
                      <a:pt x="110418" y="5538"/>
                      <a:pt x="149566" y="11062"/>
                    </a:cubicBezTo>
                    <a:cubicBezTo>
                      <a:pt x="199763" y="18111"/>
                      <a:pt x="248531" y="34208"/>
                      <a:pt x="295394" y="53068"/>
                    </a:cubicBezTo>
                    <a:cubicBezTo>
                      <a:pt x="402550" y="96121"/>
                      <a:pt x="501229" y="158986"/>
                      <a:pt x="588383" y="234519"/>
                    </a:cubicBezTo>
                    <a:cubicBezTo>
                      <a:pt x="770787" y="392729"/>
                      <a:pt x="899279" y="605137"/>
                      <a:pt x="987004" y="828212"/>
                    </a:cubicBezTo>
                    <a:cubicBezTo>
                      <a:pt x="1030819" y="939655"/>
                      <a:pt x="1064347" y="1069576"/>
                      <a:pt x="1005197" y="1181971"/>
                    </a:cubicBezTo>
                    <a:cubicBezTo>
                      <a:pt x="981861" y="1226452"/>
                      <a:pt x="944332" y="1267315"/>
                      <a:pt x="895659" y="1283602"/>
                    </a:cubicBezTo>
                    <a:cubicBezTo>
                      <a:pt x="836128" y="1303605"/>
                      <a:pt x="770310" y="1283031"/>
                      <a:pt x="716589" y="1255980"/>
                    </a:cubicBezTo>
                    <a:cubicBezTo>
                      <a:pt x="664107" y="1229596"/>
                      <a:pt x="615910" y="1194067"/>
                      <a:pt x="570381" y="1157206"/>
                    </a:cubicBezTo>
                    <a:cubicBezTo>
                      <a:pt x="525994" y="1121296"/>
                      <a:pt x="484179" y="1082434"/>
                      <a:pt x="445032" y="1041001"/>
                    </a:cubicBezTo>
                    <a:cubicBezTo>
                      <a:pt x="366165" y="957657"/>
                      <a:pt x="298251" y="864217"/>
                      <a:pt x="241482" y="764585"/>
                    </a:cubicBezTo>
                    <a:cubicBezTo>
                      <a:pt x="227671" y="740296"/>
                      <a:pt x="214527" y="715627"/>
                      <a:pt x="202049" y="690671"/>
                    </a:cubicBezTo>
                    <a:cubicBezTo>
                      <a:pt x="199668" y="686099"/>
                      <a:pt x="179951" y="693529"/>
                      <a:pt x="181284" y="69619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6" name="Google Shape;1986;p64"/>
              <p:cNvSpPr/>
              <p:nvPr/>
            </p:nvSpPr>
            <p:spPr>
              <a:xfrm>
                <a:off x="5057918" y="2365155"/>
                <a:ext cx="396228" cy="388553"/>
              </a:xfrm>
              <a:custGeom>
                <a:avLst/>
                <a:gdLst/>
                <a:ahLst/>
                <a:cxnLst/>
                <a:rect l="l" t="t" r="r" b="b"/>
                <a:pathLst>
                  <a:path w="396228" h="388553" extrusionOk="0">
                    <a:moveTo>
                      <a:pt x="26336" y="94771"/>
                    </a:moveTo>
                    <a:cubicBezTo>
                      <a:pt x="-19479" y="172304"/>
                      <a:pt x="-4430" y="279079"/>
                      <a:pt x="63007" y="339373"/>
                    </a:cubicBezTo>
                    <a:cubicBezTo>
                      <a:pt x="129206" y="398618"/>
                      <a:pt x="235886" y="404809"/>
                      <a:pt x="309228" y="355375"/>
                    </a:cubicBezTo>
                    <a:cubicBezTo>
                      <a:pt x="382095" y="306226"/>
                      <a:pt x="415908" y="206213"/>
                      <a:pt x="384476" y="123631"/>
                    </a:cubicBezTo>
                    <a:cubicBezTo>
                      <a:pt x="359425" y="57814"/>
                      <a:pt x="299037" y="13141"/>
                      <a:pt x="230171" y="2474"/>
                    </a:cubicBezTo>
                    <a:cubicBezTo>
                      <a:pt x="149780" y="-10004"/>
                      <a:pt x="69103" y="25333"/>
                      <a:pt x="26336" y="94771"/>
                    </a:cubicBezTo>
                    <a:cubicBezTo>
                      <a:pt x="20335" y="104486"/>
                      <a:pt x="41385" y="104772"/>
                      <a:pt x="46148" y="97152"/>
                    </a:cubicBezTo>
                    <a:cubicBezTo>
                      <a:pt x="79676" y="42669"/>
                      <a:pt x="140255" y="11713"/>
                      <a:pt x="204072" y="15523"/>
                    </a:cubicBezTo>
                    <a:cubicBezTo>
                      <a:pt x="265794" y="19237"/>
                      <a:pt x="323325" y="52861"/>
                      <a:pt x="353615" y="107344"/>
                    </a:cubicBezTo>
                    <a:cubicBezTo>
                      <a:pt x="392477" y="177162"/>
                      <a:pt x="376665" y="267745"/>
                      <a:pt x="321611" y="324323"/>
                    </a:cubicBezTo>
                    <a:cubicBezTo>
                      <a:pt x="263223" y="384235"/>
                      <a:pt x="165401" y="388045"/>
                      <a:pt x="97488" y="342040"/>
                    </a:cubicBezTo>
                    <a:cubicBezTo>
                      <a:pt x="19668" y="289271"/>
                      <a:pt x="-1001" y="176876"/>
                      <a:pt x="46148" y="97247"/>
                    </a:cubicBezTo>
                    <a:cubicBezTo>
                      <a:pt x="51958" y="87246"/>
                      <a:pt x="31003" y="86960"/>
                      <a:pt x="26336" y="9477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7" name="Google Shape;1987;p64"/>
              <p:cNvSpPr/>
              <p:nvPr/>
            </p:nvSpPr>
            <p:spPr>
              <a:xfrm>
                <a:off x="6064229" y="2182130"/>
                <a:ext cx="229824" cy="230688"/>
              </a:xfrm>
              <a:custGeom>
                <a:avLst/>
                <a:gdLst/>
                <a:ahLst/>
                <a:cxnLst/>
                <a:rect l="l" t="t" r="r" b="b"/>
                <a:pathLst>
                  <a:path w="229824" h="230688" extrusionOk="0">
                    <a:moveTo>
                      <a:pt x="35580" y="40529"/>
                    </a:moveTo>
                    <a:cubicBezTo>
                      <a:pt x="-1377" y="79295"/>
                      <a:pt x="-14331" y="141875"/>
                      <a:pt x="19959" y="186547"/>
                    </a:cubicBezTo>
                    <a:cubicBezTo>
                      <a:pt x="51392" y="227409"/>
                      <a:pt x="108446" y="241792"/>
                      <a:pt x="155595" y="221694"/>
                    </a:cubicBezTo>
                    <a:cubicBezTo>
                      <a:pt x="203887" y="201120"/>
                      <a:pt x="233224" y="151209"/>
                      <a:pt x="229509" y="99298"/>
                    </a:cubicBezTo>
                    <a:cubicBezTo>
                      <a:pt x="226652" y="58912"/>
                      <a:pt x="203411" y="22622"/>
                      <a:pt x="165311" y="7286"/>
                    </a:cubicBezTo>
                    <a:cubicBezTo>
                      <a:pt x="119495" y="-11002"/>
                      <a:pt x="69108" y="7001"/>
                      <a:pt x="35580" y="40529"/>
                    </a:cubicBezTo>
                    <a:cubicBezTo>
                      <a:pt x="32056" y="44053"/>
                      <a:pt x="34056" y="48625"/>
                      <a:pt x="38152" y="50244"/>
                    </a:cubicBezTo>
                    <a:cubicBezTo>
                      <a:pt x="43105" y="52149"/>
                      <a:pt x="49201" y="49863"/>
                      <a:pt x="52821" y="46339"/>
                    </a:cubicBezTo>
                    <a:cubicBezTo>
                      <a:pt x="77014" y="22145"/>
                      <a:pt x="111494" y="8144"/>
                      <a:pt x="145403" y="18335"/>
                    </a:cubicBezTo>
                    <a:cubicBezTo>
                      <a:pt x="177026" y="27860"/>
                      <a:pt x="199125" y="54816"/>
                      <a:pt x="206173" y="86534"/>
                    </a:cubicBezTo>
                    <a:cubicBezTo>
                      <a:pt x="215698" y="129111"/>
                      <a:pt x="200267" y="174450"/>
                      <a:pt x="164358" y="199977"/>
                    </a:cubicBezTo>
                    <a:cubicBezTo>
                      <a:pt x="127306" y="226266"/>
                      <a:pt x="77300" y="218360"/>
                      <a:pt x="46343" y="186166"/>
                    </a:cubicBezTo>
                    <a:cubicBezTo>
                      <a:pt x="7862" y="146161"/>
                      <a:pt x="16340" y="84534"/>
                      <a:pt x="52821" y="46339"/>
                    </a:cubicBezTo>
                    <a:cubicBezTo>
                      <a:pt x="56250" y="42815"/>
                      <a:pt x="54440" y="38243"/>
                      <a:pt x="50249" y="36623"/>
                    </a:cubicBezTo>
                    <a:cubicBezTo>
                      <a:pt x="45296" y="34718"/>
                      <a:pt x="39009" y="36909"/>
                      <a:pt x="35580" y="4052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8" name="Google Shape;1988;p64"/>
              <p:cNvSpPr/>
              <p:nvPr/>
            </p:nvSpPr>
            <p:spPr>
              <a:xfrm>
                <a:off x="4639092" y="1860940"/>
                <a:ext cx="238764" cy="270594"/>
              </a:xfrm>
              <a:custGeom>
                <a:avLst/>
                <a:gdLst/>
                <a:ahLst/>
                <a:cxnLst/>
                <a:rect l="l" t="t" r="r" b="b"/>
                <a:pathLst>
                  <a:path w="238764" h="270594" extrusionOk="0">
                    <a:moveTo>
                      <a:pt x="18061" y="60538"/>
                    </a:moveTo>
                    <a:cubicBezTo>
                      <a:pt x="-8133" y="114640"/>
                      <a:pt x="-7943" y="181601"/>
                      <a:pt x="32634" y="228750"/>
                    </a:cubicBezTo>
                    <a:cubicBezTo>
                      <a:pt x="67781" y="269517"/>
                      <a:pt x="123979" y="281423"/>
                      <a:pt x="173223" y="260373"/>
                    </a:cubicBezTo>
                    <a:cubicBezTo>
                      <a:pt x="196369" y="250467"/>
                      <a:pt x="216085" y="233798"/>
                      <a:pt x="227134" y="210938"/>
                    </a:cubicBezTo>
                    <a:cubicBezTo>
                      <a:pt x="240279" y="183601"/>
                      <a:pt x="240374" y="151502"/>
                      <a:pt x="236659" y="121974"/>
                    </a:cubicBezTo>
                    <a:cubicBezTo>
                      <a:pt x="229897" y="67968"/>
                      <a:pt x="200655" y="16628"/>
                      <a:pt x="144553" y="3198"/>
                    </a:cubicBezTo>
                    <a:cubicBezTo>
                      <a:pt x="94165" y="-8994"/>
                      <a:pt x="41778" y="14437"/>
                      <a:pt x="18061" y="60538"/>
                    </a:cubicBezTo>
                    <a:cubicBezTo>
                      <a:pt x="15870" y="64824"/>
                      <a:pt x="35587" y="63205"/>
                      <a:pt x="38635" y="57395"/>
                    </a:cubicBezTo>
                    <a:cubicBezTo>
                      <a:pt x="57494" y="20819"/>
                      <a:pt x="93975" y="1388"/>
                      <a:pt x="134266" y="13770"/>
                    </a:cubicBezTo>
                    <a:cubicBezTo>
                      <a:pt x="180938" y="28153"/>
                      <a:pt x="206656" y="70730"/>
                      <a:pt x="214466" y="116831"/>
                    </a:cubicBezTo>
                    <a:cubicBezTo>
                      <a:pt x="222467" y="163884"/>
                      <a:pt x="219800" y="222368"/>
                      <a:pt x="174080" y="249609"/>
                    </a:cubicBezTo>
                    <a:cubicBezTo>
                      <a:pt x="132361" y="274470"/>
                      <a:pt x="81688" y="255705"/>
                      <a:pt x="51970" y="221225"/>
                    </a:cubicBezTo>
                    <a:cubicBezTo>
                      <a:pt x="12536" y="175314"/>
                      <a:pt x="13108" y="109878"/>
                      <a:pt x="38539" y="57395"/>
                    </a:cubicBezTo>
                    <a:cubicBezTo>
                      <a:pt x="40730" y="52918"/>
                      <a:pt x="20918" y="54728"/>
                      <a:pt x="18061" y="605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9" name="Google Shape;1989;p64"/>
              <p:cNvSpPr/>
              <p:nvPr/>
            </p:nvSpPr>
            <p:spPr>
              <a:xfrm>
                <a:off x="4767918" y="3151419"/>
                <a:ext cx="209942" cy="216497"/>
              </a:xfrm>
              <a:custGeom>
                <a:avLst/>
                <a:gdLst/>
                <a:ahLst/>
                <a:cxnLst/>
                <a:rect l="l" t="t" r="r" b="b"/>
                <a:pathLst>
                  <a:path w="209942" h="216497" extrusionOk="0">
                    <a:moveTo>
                      <a:pt x="48683" y="206143"/>
                    </a:moveTo>
                    <a:cubicBezTo>
                      <a:pt x="138885" y="251005"/>
                      <a:pt x="229563" y="140706"/>
                      <a:pt x="206227" y="55171"/>
                    </a:cubicBezTo>
                    <a:cubicBezTo>
                      <a:pt x="195368" y="15452"/>
                      <a:pt x="158316" y="-2169"/>
                      <a:pt x="119263" y="212"/>
                    </a:cubicBezTo>
                    <a:cubicBezTo>
                      <a:pt x="73162" y="3070"/>
                      <a:pt x="33253" y="36598"/>
                      <a:pt x="13155" y="76793"/>
                    </a:cubicBezTo>
                    <a:cubicBezTo>
                      <a:pt x="2487" y="98320"/>
                      <a:pt x="-2942" y="123275"/>
                      <a:pt x="1630" y="147088"/>
                    </a:cubicBezTo>
                    <a:cubicBezTo>
                      <a:pt x="6583" y="172710"/>
                      <a:pt x="24013" y="192808"/>
                      <a:pt x="46588" y="205000"/>
                    </a:cubicBezTo>
                    <a:cubicBezTo>
                      <a:pt x="51350" y="207571"/>
                      <a:pt x="57160" y="207381"/>
                      <a:pt x="61447" y="203857"/>
                    </a:cubicBezTo>
                    <a:cubicBezTo>
                      <a:pt x="64590" y="201380"/>
                      <a:pt x="67162" y="195189"/>
                      <a:pt x="62399" y="192617"/>
                    </a:cubicBezTo>
                    <a:cubicBezTo>
                      <a:pt x="45159" y="183283"/>
                      <a:pt x="30776" y="169662"/>
                      <a:pt x="24585" y="150612"/>
                    </a:cubicBezTo>
                    <a:cubicBezTo>
                      <a:pt x="18965" y="133467"/>
                      <a:pt x="20108" y="114512"/>
                      <a:pt x="25537" y="97462"/>
                    </a:cubicBezTo>
                    <a:cubicBezTo>
                      <a:pt x="36872" y="62029"/>
                      <a:pt x="65542" y="28311"/>
                      <a:pt x="102499" y="18405"/>
                    </a:cubicBezTo>
                    <a:cubicBezTo>
                      <a:pt x="132979" y="10309"/>
                      <a:pt x="168508" y="19834"/>
                      <a:pt x="181843" y="50314"/>
                    </a:cubicBezTo>
                    <a:cubicBezTo>
                      <a:pt x="194511" y="79079"/>
                      <a:pt x="188034" y="113941"/>
                      <a:pt x="174699" y="141277"/>
                    </a:cubicBezTo>
                    <a:cubicBezTo>
                      <a:pt x="154030" y="183759"/>
                      <a:pt x="107548" y="214906"/>
                      <a:pt x="60304" y="191474"/>
                    </a:cubicBezTo>
                    <a:cubicBezTo>
                      <a:pt x="51445" y="187093"/>
                      <a:pt x="36777" y="200237"/>
                      <a:pt x="48683" y="20614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90" name="Google Shape;1990;p64"/>
            <p:cNvGrpSpPr/>
            <p:nvPr/>
          </p:nvGrpSpPr>
          <p:grpSpPr>
            <a:xfrm>
              <a:off x="373961" y="885780"/>
              <a:ext cx="2010833" cy="3523646"/>
              <a:chOff x="373961" y="885780"/>
              <a:chExt cx="2010833" cy="3523646"/>
            </a:xfrm>
          </p:grpSpPr>
          <p:grpSp>
            <p:nvGrpSpPr>
              <p:cNvPr id="1991" name="Google Shape;1991;p64"/>
              <p:cNvGrpSpPr/>
              <p:nvPr/>
            </p:nvGrpSpPr>
            <p:grpSpPr>
              <a:xfrm flipH="1">
                <a:off x="373961" y="885780"/>
                <a:ext cx="2010833" cy="3523646"/>
                <a:chOff x="5585000" y="1568637"/>
                <a:chExt cx="2254550" cy="3950719"/>
              </a:xfrm>
            </p:grpSpPr>
            <p:sp>
              <p:nvSpPr>
                <p:cNvPr id="1992" name="Google Shape;1992;p64"/>
                <p:cNvSpPr/>
                <p:nvPr/>
              </p:nvSpPr>
              <p:spPr>
                <a:xfrm>
                  <a:off x="6134004" y="5274564"/>
                  <a:ext cx="1705546" cy="2447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05546" h="244792" extrusionOk="0">
                      <a:moveTo>
                        <a:pt x="1705546" y="122396"/>
                      </a:moveTo>
                      <a:cubicBezTo>
                        <a:pt x="1705546" y="189994"/>
                        <a:pt x="1323747" y="244792"/>
                        <a:pt x="852773" y="244792"/>
                      </a:cubicBezTo>
                      <a:cubicBezTo>
                        <a:pt x="381800" y="244792"/>
                        <a:pt x="0" y="189994"/>
                        <a:pt x="0" y="122396"/>
                      </a:cubicBezTo>
                      <a:cubicBezTo>
                        <a:pt x="0" y="54798"/>
                        <a:pt x="381800" y="0"/>
                        <a:pt x="852773" y="0"/>
                      </a:cubicBezTo>
                      <a:cubicBezTo>
                        <a:pt x="1323747" y="0"/>
                        <a:pt x="1705546" y="54798"/>
                        <a:pt x="1705546" y="12239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993" name="Google Shape;1993;p64"/>
                <p:cNvGrpSpPr/>
                <p:nvPr/>
              </p:nvGrpSpPr>
              <p:grpSpPr>
                <a:xfrm>
                  <a:off x="5585000" y="1568637"/>
                  <a:ext cx="2139554" cy="3874802"/>
                  <a:chOff x="5585000" y="1568637"/>
                  <a:chExt cx="2139554" cy="3874802"/>
                </a:xfrm>
              </p:grpSpPr>
              <p:grpSp>
                <p:nvGrpSpPr>
                  <p:cNvPr id="1994" name="Google Shape;1994;p64"/>
                  <p:cNvGrpSpPr/>
                  <p:nvPr/>
                </p:nvGrpSpPr>
                <p:grpSpPr>
                  <a:xfrm>
                    <a:off x="6645767" y="4150804"/>
                    <a:ext cx="275197" cy="972121"/>
                    <a:chOff x="6645767" y="4150804"/>
                    <a:chExt cx="275197" cy="972121"/>
                  </a:xfrm>
                </p:grpSpPr>
                <p:sp>
                  <p:nvSpPr>
                    <p:cNvPr id="1995" name="Google Shape;1995;p64"/>
                    <p:cNvSpPr/>
                    <p:nvPr/>
                  </p:nvSpPr>
                  <p:spPr>
                    <a:xfrm>
                      <a:off x="6650542" y="4155471"/>
                      <a:ext cx="265390" cy="96259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65390" h="962596" extrusionOk="0">
                          <a:moveTo>
                            <a:pt x="145164" y="962597"/>
                          </a:moveTo>
                          <a:cubicBezTo>
                            <a:pt x="119447" y="962597"/>
                            <a:pt x="96968" y="947738"/>
                            <a:pt x="82014" y="920782"/>
                          </a:cubicBezTo>
                          <a:cubicBezTo>
                            <a:pt x="35532" y="837057"/>
                            <a:pt x="1432" y="45529"/>
                            <a:pt x="3" y="11811"/>
                          </a:cubicBezTo>
                          <a:cubicBezTo>
                            <a:pt x="-92" y="9239"/>
                            <a:pt x="1813" y="7144"/>
                            <a:pt x="4290" y="6858"/>
                          </a:cubicBezTo>
                          <a:cubicBezTo>
                            <a:pt x="5052" y="6763"/>
                            <a:pt x="76680" y="0"/>
                            <a:pt x="143164" y="0"/>
                          </a:cubicBezTo>
                          <a:cubicBezTo>
                            <a:pt x="244796" y="0"/>
                            <a:pt x="260131" y="15240"/>
                            <a:pt x="262894" y="26765"/>
                          </a:cubicBezTo>
                          <a:cubicBezTo>
                            <a:pt x="271942" y="65246"/>
                            <a:pt x="254035" y="758857"/>
                            <a:pt x="246701" y="851345"/>
                          </a:cubicBezTo>
                          <a:cubicBezTo>
                            <a:pt x="241938" y="910685"/>
                            <a:pt x="194504" y="962597"/>
                            <a:pt x="145164" y="962597"/>
                          </a:cubicBezTo>
                          <a:cubicBezTo>
                            <a:pt x="145164" y="962597"/>
                            <a:pt x="145164" y="962597"/>
                            <a:pt x="145164" y="962597"/>
                          </a:cubicBezTo>
                          <a:close/>
                        </a:path>
                      </a:pathLst>
                    </a:custGeom>
                    <a:solidFill>
                      <a:srgbClr val="B06767"/>
                    </a:solidFill>
                    <a:ln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996" name="Google Shape;1996;p64"/>
                    <p:cNvSpPr/>
                    <p:nvPr/>
                  </p:nvSpPr>
                  <p:spPr>
                    <a:xfrm>
                      <a:off x="6645767" y="4150804"/>
                      <a:ext cx="275197" cy="97212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5197" h="972121" extrusionOk="0">
                          <a:moveTo>
                            <a:pt x="147843" y="9525"/>
                          </a:moveTo>
                          <a:cubicBezTo>
                            <a:pt x="204803" y="9525"/>
                            <a:pt x="258619" y="14478"/>
                            <a:pt x="262905" y="32576"/>
                          </a:cubicBezTo>
                          <a:cubicBezTo>
                            <a:pt x="272239" y="72104"/>
                            <a:pt x="253571" y="767334"/>
                            <a:pt x="246617" y="855726"/>
                          </a:cubicBezTo>
                          <a:cubicBezTo>
                            <a:pt x="241950" y="914876"/>
                            <a:pt x="194611" y="962501"/>
                            <a:pt x="149843" y="962501"/>
                          </a:cubicBezTo>
                          <a:cubicBezTo>
                            <a:pt x="127745" y="962501"/>
                            <a:pt x="106219" y="950881"/>
                            <a:pt x="90788" y="923163"/>
                          </a:cubicBezTo>
                          <a:cubicBezTo>
                            <a:pt x="44306" y="839438"/>
                            <a:pt x="9445" y="16288"/>
                            <a:pt x="9445" y="16288"/>
                          </a:cubicBezTo>
                          <a:cubicBezTo>
                            <a:pt x="9445" y="16288"/>
                            <a:pt x="80882" y="9525"/>
                            <a:pt x="147843" y="9525"/>
                          </a:cubicBezTo>
                          <a:moveTo>
                            <a:pt x="147843" y="0"/>
                          </a:moveTo>
                          <a:cubicBezTo>
                            <a:pt x="81168" y="0"/>
                            <a:pt x="9254" y="6763"/>
                            <a:pt x="8588" y="6858"/>
                          </a:cubicBezTo>
                          <a:cubicBezTo>
                            <a:pt x="3539" y="7334"/>
                            <a:pt x="-271" y="11716"/>
                            <a:pt x="15" y="16764"/>
                          </a:cubicBezTo>
                          <a:cubicBezTo>
                            <a:pt x="1444" y="50482"/>
                            <a:pt x="35543" y="843153"/>
                            <a:pt x="82597" y="927830"/>
                          </a:cubicBezTo>
                          <a:cubicBezTo>
                            <a:pt x="98408" y="956405"/>
                            <a:pt x="122411" y="972122"/>
                            <a:pt x="149938" y="972122"/>
                          </a:cubicBezTo>
                          <a:cubicBezTo>
                            <a:pt x="201659" y="972122"/>
                            <a:pt x="251380" y="918115"/>
                            <a:pt x="256238" y="856583"/>
                          </a:cubicBezTo>
                          <a:cubicBezTo>
                            <a:pt x="261953" y="783622"/>
                            <a:pt x="282717" y="74962"/>
                            <a:pt x="272335" y="30480"/>
                          </a:cubicBezTo>
                          <a:cubicBezTo>
                            <a:pt x="268715" y="15335"/>
                            <a:pt x="251189" y="0"/>
                            <a:pt x="147843" y="0"/>
                          </a:cubicBezTo>
                          <a:lnTo>
                            <a:pt x="147843" y="0"/>
                          </a:lnTo>
                          <a:close/>
                        </a:path>
                      </a:pathLst>
                    </a:custGeom>
                    <a:solidFill>
                      <a:srgbClr val="101612"/>
                    </a:solidFill>
                    <a:ln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1997" name="Google Shape;1997;p64"/>
                  <p:cNvGrpSpPr/>
                  <p:nvPr/>
                </p:nvGrpSpPr>
                <p:grpSpPr>
                  <a:xfrm>
                    <a:off x="6645767" y="4150804"/>
                    <a:ext cx="275197" cy="972121"/>
                    <a:chOff x="6645767" y="4150804"/>
                    <a:chExt cx="275197" cy="972121"/>
                  </a:xfrm>
                </p:grpSpPr>
                <p:sp>
                  <p:nvSpPr>
                    <p:cNvPr id="1998" name="Google Shape;1998;p64"/>
                    <p:cNvSpPr/>
                    <p:nvPr/>
                  </p:nvSpPr>
                  <p:spPr>
                    <a:xfrm>
                      <a:off x="6650542" y="4155471"/>
                      <a:ext cx="265390" cy="96259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65390" h="962596" extrusionOk="0">
                          <a:moveTo>
                            <a:pt x="145164" y="962597"/>
                          </a:moveTo>
                          <a:cubicBezTo>
                            <a:pt x="119447" y="962597"/>
                            <a:pt x="96968" y="947738"/>
                            <a:pt x="82014" y="920782"/>
                          </a:cubicBezTo>
                          <a:cubicBezTo>
                            <a:pt x="35532" y="837057"/>
                            <a:pt x="1432" y="45529"/>
                            <a:pt x="3" y="11811"/>
                          </a:cubicBezTo>
                          <a:cubicBezTo>
                            <a:pt x="-92" y="9239"/>
                            <a:pt x="1813" y="7144"/>
                            <a:pt x="4290" y="6858"/>
                          </a:cubicBezTo>
                          <a:cubicBezTo>
                            <a:pt x="5052" y="6763"/>
                            <a:pt x="76680" y="0"/>
                            <a:pt x="143164" y="0"/>
                          </a:cubicBezTo>
                          <a:cubicBezTo>
                            <a:pt x="244796" y="0"/>
                            <a:pt x="260131" y="15240"/>
                            <a:pt x="262894" y="26765"/>
                          </a:cubicBezTo>
                          <a:cubicBezTo>
                            <a:pt x="271942" y="65246"/>
                            <a:pt x="254035" y="758857"/>
                            <a:pt x="246701" y="851345"/>
                          </a:cubicBezTo>
                          <a:cubicBezTo>
                            <a:pt x="241938" y="910685"/>
                            <a:pt x="194504" y="962597"/>
                            <a:pt x="145164" y="962597"/>
                          </a:cubicBezTo>
                          <a:cubicBezTo>
                            <a:pt x="145164" y="962597"/>
                            <a:pt x="145164" y="962597"/>
                            <a:pt x="145164" y="962597"/>
                          </a:cubicBezTo>
                          <a:close/>
                        </a:path>
                      </a:pathLst>
                    </a:custGeom>
                    <a:solidFill>
                      <a:srgbClr val="B06767"/>
                    </a:solidFill>
                    <a:ln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999" name="Google Shape;1999;p64"/>
                    <p:cNvSpPr/>
                    <p:nvPr/>
                  </p:nvSpPr>
                  <p:spPr>
                    <a:xfrm>
                      <a:off x="6645767" y="4150804"/>
                      <a:ext cx="275197" cy="97212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5197" h="972121" extrusionOk="0">
                          <a:moveTo>
                            <a:pt x="147843" y="9525"/>
                          </a:moveTo>
                          <a:cubicBezTo>
                            <a:pt x="204803" y="9525"/>
                            <a:pt x="258619" y="14478"/>
                            <a:pt x="262905" y="32576"/>
                          </a:cubicBezTo>
                          <a:cubicBezTo>
                            <a:pt x="272239" y="72104"/>
                            <a:pt x="253571" y="767334"/>
                            <a:pt x="246617" y="855726"/>
                          </a:cubicBezTo>
                          <a:cubicBezTo>
                            <a:pt x="241950" y="914876"/>
                            <a:pt x="194611" y="962501"/>
                            <a:pt x="149843" y="962501"/>
                          </a:cubicBezTo>
                          <a:cubicBezTo>
                            <a:pt x="127745" y="962501"/>
                            <a:pt x="106219" y="950881"/>
                            <a:pt x="90788" y="923163"/>
                          </a:cubicBezTo>
                          <a:cubicBezTo>
                            <a:pt x="44306" y="839438"/>
                            <a:pt x="9445" y="16288"/>
                            <a:pt x="9445" y="16288"/>
                          </a:cubicBezTo>
                          <a:cubicBezTo>
                            <a:pt x="9445" y="16288"/>
                            <a:pt x="80882" y="9525"/>
                            <a:pt x="147843" y="9525"/>
                          </a:cubicBezTo>
                          <a:moveTo>
                            <a:pt x="147843" y="0"/>
                          </a:moveTo>
                          <a:cubicBezTo>
                            <a:pt x="81168" y="0"/>
                            <a:pt x="9254" y="6763"/>
                            <a:pt x="8588" y="6858"/>
                          </a:cubicBezTo>
                          <a:cubicBezTo>
                            <a:pt x="3539" y="7334"/>
                            <a:pt x="-271" y="11716"/>
                            <a:pt x="15" y="16764"/>
                          </a:cubicBezTo>
                          <a:cubicBezTo>
                            <a:pt x="1444" y="50482"/>
                            <a:pt x="35543" y="843153"/>
                            <a:pt x="82597" y="927830"/>
                          </a:cubicBezTo>
                          <a:cubicBezTo>
                            <a:pt x="98408" y="956405"/>
                            <a:pt x="122411" y="972122"/>
                            <a:pt x="149938" y="972122"/>
                          </a:cubicBezTo>
                          <a:cubicBezTo>
                            <a:pt x="201659" y="972122"/>
                            <a:pt x="251380" y="918115"/>
                            <a:pt x="256238" y="856583"/>
                          </a:cubicBezTo>
                          <a:cubicBezTo>
                            <a:pt x="261953" y="783622"/>
                            <a:pt x="282717" y="74962"/>
                            <a:pt x="272335" y="30480"/>
                          </a:cubicBezTo>
                          <a:cubicBezTo>
                            <a:pt x="268715" y="15335"/>
                            <a:pt x="251189" y="0"/>
                            <a:pt x="147843" y="0"/>
                          </a:cubicBezTo>
                          <a:lnTo>
                            <a:pt x="147843" y="0"/>
                          </a:lnTo>
                          <a:close/>
                        </a:path>
                      </a:pathLst>
                    </a:custGeom>
                    <a:solidFill>
                      <a:srgbClr val="101612"/>
                    </a:solidFill>
                    <a:ln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2000" name="Google Shape;2000;p64"/>
                  <p:cNvGrpSpPr/>
                  <p:nvPr/>
                </p:nvGrpSpPr>
                <p:grpSpPr>
                  <a:xfrm>
                    <a:off x="7075922" y="4137659"/>
                    <a:ext cx="263641" cy="968311"/>
                    <a:chOff x="7075922" y="4137659"/>
                    <a:chExt cx="263641" cy="968311"/>
                  </a:xfrm>
                </p:grpSpPr>
                <p:sp>
                  <p:nvSpPr>
                    <p:cNvPr id="2001" name="Google Shape;2001;p64"/>
                    <p:cNvSpPr/>
                    <p:nvPr/>
                  </p:nvSpPr>
                  <p:spPr>
                    <a:xfrm>
                      <a:off x="7080690" y="4142422"/>
                      <a:ext cx="254180" cy="95878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54180" h="958786" extrusionOk="0">
                          <a:moveTo>
                            <a:pt x="122972" y="958787"/>
                          </a:moveTo>
                          <a:cubicBezTo>
                            <a:pt x="100779" y="958787"/>
                            <a:pt x="78967" y="947642"/>
                            <a:pt x="66013" y="929735"/>
                          </a:cubicBezTo>
                          <a:cubicBezTo>
                            <a:pt x="35342" y="887254"/>
                            <a:pt x="1433" y="82391"/>
                            <a:pt x="5" y="48196"/>
                          </a:cubicBezTo>
                          <a:cubicBezTo>
                            <a:pt x="-91" y="46006"/>
                            <a:pt x="1338" y="44101"/>
                            <a:pt x="3433" y="43434"/>
                          </a:cubicBezTo>
                          <a:cubicBezTo>
                            <a:pt x="9339" y="41624"/>
                            <a:pt x="149833" y="0"/>
                            <a:pt x="216317" y="0"/>
                          </a:cubicBezTo>
                          <a:cubicBezTo>
                            <a:pt x="225366" y="0"/>
                            <a:pt x="252798" y="0"/>
                            <a:pt x="253750" y="17621"/>
                          </a:cubicBezTo>
                          <a:cubicBezTo>
                            <a:pt x="256132" y="60674"/>
                            <a:pt x="249083" y="695135"/>
                            <a:pt x="221080" y="837152"/>
                          </a:cubicBezTo>
                          <a:cubicBezTo>
                            <a:pt x="199458" y="946880"/>
                            <a:pt x="145261" y="958787"/>
                            <a:pt x="122972" y="958787"/>
                          </a:cubicBezTo>
                          <a:lnTo>
                            <a:pt x="122972" y="958787"/>
                          </a:lnTo>
                          <a:close/>
                        </a:path>
                      </a:pathLst>
                    </a:custGeom>
                    <a:solidFill>
                      <a:srgbClr val="B06767"/>
                    </a:solidFill>
                    <a:ln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002" name="Google Shape;2002;p64"/>
                    <p:cNvSpPr/>
                    <p:nvPr/>
                  </p:nvSpPr>
                  <p:spPr>
                    <a:xfrm>
                      <a:off x="7075922" y="4137659"/>
                      <a:ext cx="263641" cy="96831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63641" h="968311" extrusionOk="0">
                          <a:moveTo>
                            <a:pt x="220989" y="9525"/>
                          </a:moveTo>
                          <a:cubicBezTo>
                            <a:pt x="240420" y="9525"/>
                            <a:pt x="253089" y="13240"/>
                            <a:pt x="253660" y="22670"/>
                          </a:cubicBezTo>
                          <a:cubicBezTo>
                            <a:pt x="255946" y="64675"/>
                            <a:pt x="248993" y="699135"/>
                            <a:pt x="221084" y="840962"/>
                          </a:cubicBezTo>
                          <a:cubicBezTo>
                            <a:pt x="203749" y="928878"/>
                            <a:pt x="163268" y="958787"/>
                            <a:pt x="127740" y="958787"/>
                          </a:cubicBezTo>
                          <a:cubicBezTo>
                            <a:pt x="106023" y="958787"/>
                            <a:pt x="86115" y="947547"/>
                            <a:pt x="74590" y="931640"/>
                          </a:cubicBezTo>
                          <a:cubicBezTo>
                            <a:pt x="44396" y="889826"/>
                            <a:pt x="9439" y="52673"/>
                            <a:pt x="9439" y="52673"/>
                          </a:cubicBezTo>
                          <a:cubicBezTo>
                            <a:pt x="9439" y="52673"/>
                            <a:pt x="154505" y="9525"/>
                            <a:pt x="220989" y="9525"/>
                          </a:cubicBezTo>
                          <a:moveTo>
                            <a:pt x="220989" y="0"/>
                          </a:moveTo>
                          <a:cubicBezTo>
                            <a:pt x="153838" y="0"/>
                            <a:pt x="12773" y="41815"/>
                            <a:pt x="6772" y="43625"/>
                          </a:cubicBezTo>
                          <a:cubicBezTo>
                            <a:pt x="2581" y="44863"/>
                            <a:pt x="-181" y="48768"/>
                            <a:pt x="9" y="53150"/>
                          </a:cubicBezTo>
                          <a:cubicBezTo>
                            <a:pt x="105" y="55245"/>
                            <a:pt x="8867" y="264986"/>
                            <a:pt x="21250" y="477107"/>
                          </a:cubicBezTo>
                          <a:cubicBezTo>
                            <a:pt x="46396" y="908876"/>
                            <a:pt x="61350" y="929545"/>
                            <a:pt x="66970" y="937260"/>
                          </a:cubicBezTo>
                          <a:cubicBezTo>
                            <a:pt x="80781" y="956405"/>
                            <a:pt x="104117" y="968312"/>
                            <a:pt x="127835" y="968312"/>
                          </a:cubicBezTo>
                          <a:cubicBezTo>
                            <a:pt x="151266" y="968312"/>
                            <a:pt x="208226" y="956120"/>
                            <a:pt x="230514" y="842867"/>
                          </a:cubicBezTo>
                          <a:cubicBezTo>
                            <a:pt x="258518" y="700469"/>
                            <a:pt x="265661" y="65246"/>
                            <a:pt x="263185" y="22193"/>
                          </a:cubicBezTo>
                          <a:cubicBezTo>
                            <a:pt x="262328" y="7429"/>
                            <a:pt x="248135" y="0"/>
                            <a:pt x="220989" y="0"/>
                          </a:cubicBezTo>
                          <a:lnTo>
                            <a:pt x="220989" y="0"/>
                          </a:lnTo>
                          <a:close/>
                        </a:path>
                      </a:pathLst>
                    </a:custGeom>
                    <a:solidFill>
                      <a:srgbClr val="101612"/>
                    </a:solidFill>
                    <a:ln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2003" name="Google Shape;2003;p64"/>
                  <p:cNvGrpSpPr/>
                  <p:nvPr/>
                </p:nvGrpSpPr>
                <p:grpSpPr>
                  <a:xfrm>
                    <a:off x="7075922" y="4137659"/>
                    <a:ext cx="263641" cy="968311"/>
                    <a:chOff x="7075922" y="4137659"/>
                    <a:chExt cx="263641" cy="968311"/>
                  </a:xfrm>
                </p:grpSpPr>
                <p:sp>
                  <p:nvSpPr>
                    <p:cNvPr id="2004" name="Google Shape;2004;p64"/>
                    <p:cNvSpPr/>
                    <p:nvPr/>
                  </p:nvSpPr>
                  <p:spPr>
                    <a:xfrm>
                      <a:off x="7080690" y="4142422"/>
                      <a:ext cx="254180" cy="95878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54180" h="958786" extrusionOk="0">
                          <a:moveTo>
                            <a:pt x="122972" y="958787"/>
                          </a:moveTo>
                          <a:cubicBezTo>
                            <a:pt x="100779" y="958787"/>
                            <a:pt x="78967" y="947642"/>
                            <a:pt x="66013" y="929735"/>
                          </a:cubicBezTo>
                          <a:cubicBezTo>
                            <a:pt x="35342" y="887254"/>
                            <a:pt x="1433" y="82391"/>
                            <a:pt x="5" y="48196"/>
                          </a:cubicBezTo>
                          <a:cubicBezTo>
                            <a:pt x="-91" y="46006"/>
                            <a:pt x="1338" y="44101"/>
                            <a:pt x="3433" y="43434"/>
                          </a:cubicBezTo>
                          <a:cubicBezTo>
                            <a:pt x="9339" y="41624"/>
                            <a:pt x="149833" y="0"/>
                            <a:pt x="216317" y="0"/>
                          </a:cubicBezTo>
                          <a:cubicBezTo>
                            <a:pt x="225366" y="0"/>
                            <a:pt x="252798" y="0"/>
                            <a:pt x="253750" y="17621"/>
                          </a:cubicBezTo>
                          <a:cubicBezTo>
                            <a:pt x="256132" y="60674"/>
                            <a:pt x="249083" y="695135"/>
                            <a:pt x="221080" y="837152"/>
                          </a:cubicBezTo>
                          <a:cubicBezTo>
                            <a:pt x="199458" y="946880"/>
                            <a:pt x="145261" y="958787"/>
                            <a:pt x="122972" y="958787"/>
                          </a:cubicBezTo>
                          <a:lnTo>
                            <a:pt x="122972" y="958787"/>
                          </a:lnTo>
                          <a:close/>
                        </a:path>
                      </a:pathLst>
                    </a:custGeom>
                    <a:solidFill>
                      <a:srgbClr val="B06767"/>
                    </a:solidFill>
                    <a:ln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005" name="Google Shape;2005;p64"/>
                    <p:cNvSpPr/>
                    <p:nvPr/>
                  </p:nvSpPr>
                  <p:spPr>
                    <a:xfrm>
                      <a:off x="7075922" y="4137659"/>
                      <a:ext cx="263641" cy="96831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63641" h="968311" extrusionOk="0">
                          <a:moveTo>
                            <a:pt x="220989" y="9525"/>
                          </a:moveTo>
                          <a:cubicBezTo>
                            <a:pt x="240420" y="9525"/>
                            <a:pt x="253089" y="13240"/>
                            <a:pt x="253660" y="22670"/>
                          </a:cubicBezTo>
                          <a:cubicBezTo>
                            <a:pt x="255946" y="64675"/>
                            <a:pt x="248993" y="699135"/>
                            <a:pt x="221084" y="840962"/>
                          </a:cubicBezTo>
                          <a:cubicBezTo>
                            <a:pt x="203749" y="928878"/>
                            <a:pt x="163268" y="958787"/>
                            <a:pt x="127740" y="958787"/>
                          </a:cubicBezTo>
                          <a:cubicBezTo>
                            <a:pt x="106023" y="958787"/>
                            <a:pt x="86115" y="947547"/>
                            <a:pt x="74590" y="931640"/>
                          </a:cubicBezTo>
                          <a:cubicBezTo>
                            <a:pt x="44396" y="889826"/>
                            <a:pt x="9439" y="52673"/>
                            <a:pt x="9439" y="52673"/>
                          </a:cubicBezTo>
                          <a:cubicBezTo>
                            <a:pt x="9439" y="52673"/>
                            <a:pt x="154505" y="9525"/>
                            <a:pt x="220989" y="9525"/>
                          </a:cubicBezTo>
                          <a:moveTo>
                            <a:pt x="220989" y="0"/>
                          </a:moveTo>
                          <a:cubicBezTo>
                            <a:pt x="153838" y="0"/>
                            <a:pt x="12773" y="41815"/>
                            <a:pt x="6772" y="43625"/>
                          </a:cubicBezTo>
                          <a:cubicBezTo>
                            <a:pt x="2581" y="44863"/>
                            <a:pt x="-181" y="48768"/>
                            <a:pt x="9" y="53150"/>
                          </a:cubicBezTo>
                          <a:cubicBezTo>
                            <a:pt x="105" y="55245"/>
                            <a:pt x="8867" y="264986"/>
                            <a:pt x="21250" y="477107"/>
                          </a:cubicBezTo>
                          <a:cubicBezTo>
                            <a:pt x="46396" y="908876"/>
                            <a:pt x="61350" y="929545"/>
                            <a:pt x="66970" y="937260"/>
                          </a:cubicBezTo>
                          <a:cubicBezTo>
                            <a:pt x="80781" y="956405"/>
                            <a:pt x="104117" y="968312"/>
                            <a:pt x="127835" y="968312"/>
                          </a:cubicBezTo>
                          <a:cubicBezTo>
                            <a:pt x="151266" y="968312"/>
                            <a:pt x="208226" y="956120"/>
                            <a:pt x="230514" y="842867"/>
                          </a:cubicBezTo>
                          <a:cubicBezTo>
                            <a:pt x="258518" y="700469"/>
                            <a:pt x="265661" y="65246"/>
                            <a:pt x="263185" y="22193"/>
                          </a:cubicBezTo>
                          <a:cubicBezTo>
                            <a:pt x="262328" y="7429"/>
                            <a:pt x="248135" y="0"/>
                            <a:pt x="220989" y="0"/>
                          </a:cubicBezTo>
                          <a:lnTo>
                            <a:pt x="220989" y="0"/>
                          </a:lnTo>
                          <a:close/>
                        </a:path>
                      </a:pathLst>
                    </a:custGeom>
                    <a:solidFill>
                      <a:srgbClr val="101612"/>
                    </a:solidFill>
                    <a:ln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2006" name="Google Shape;2006;p64"/>
                  <p:cNvSpPr/>
                  <p:nvPr/>
                </p:nvSpPr>
                <p:spPr>
                  <a:xfrm>
                    <a:off x="6584770" y="2486835"/>
                    <a:ext cx="195955" cy="1801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5955" h="180164" extrusionOk="0">
                        <a:moveTo>
                          <a:pt x="116353" y="180165"/>
                        </a:moveTo>
                        <a:cubicBezTo>
                          <a:pt x="99589" y="180165"/>
                          <a:pt x="81587" y="175402"/>
                          <a:pt x="63584" y="165782"/>
                        </a:cubicBezTo>
                        <a:cubicBezTo>
                          <a:pt x="-8234" y="127301"/>
                          <a:pt x="-5281" y="48339"/>
                          <a:pt x="6339" y="11858"/>
                        </a:cubicBezTo>
                        <a:cubicBezTo>
                          <a:pt x="9197" y="2905"/>
                          <a:pt x="18817" y="-2048"/>
                          <a:pt x="27675" y="809"/>
                        </a:cubicBezTo>
                        <a:cubicBezTo>
                          <a:pt x="36629" y="3667"/>
                          <a:pt x="41581" y="13192"/>
                          <a:pt x="38724" y="22145"/>
                        </a:cubicBezTo>
                        <a:cubicBezTo>
                          <a:pt x="37676" y="25384"/>
                          <a:pt x="14912" y="101203"/>
                          <a:pt x="79586" y="135778"/>
                        </a:cubicBezTo>
                        <a:cubicBezTo>
                          <a:pt x="117210" y="155876"/>
                          <a:pt x="138927" y="142636"/>
                          <a:pt x="148547" y="132921"/>
                        </a:cubicBezTo>
                        <a:cubicBezTo>
                          <a:pt x="161025" y="120348"/>
                          <a:pt x="164740" y="102536"/>
                          <a:pt x="160263" y="94345"/>
                        </a:cubicBezTo>
                        <a:cubicBezTo>
                          <a:pt x="155786" y="86058"/>
                          <a:pt x="158834" y="75771"/>
                          <a:pt x="167026" y="71294"/>
                        </a:cubicBezTo>
                        <a:cubicBezTo>
                          <a:pt x="175313" y="66817"/>
                          <a:pt x="185599" y="69865"/>
                          <a:pt x="190076" y="78057"/>
                        </a:cubicBezTo>
                        <a:cubicBezTo>
                          <a:pt x="202364" y="100631"/>
                          <a:pt x="194839" y="134445"/>
                          <a:pt x="172646" y="156829"/>
                        </a:cubicBezTo>
                        <a:cubicBezTo>
                          <a:pt x="157406" y="172259"/>
                          <a:pt x="137879" y="180165"/>
                          <a:pt x="116353" y="180165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07" name="Google Shape;2007;p64"/>
                  <p:cNvSpPr/>
                  <p:nvPr/>
                </p:nvSpPr>
                <p:spPr>
                  <a:xfrm>
                    <a:off x="6396344" y="1568637"/>
                    <a:ext cx="1109362" cy="8284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9362" h="828407" extrusionOk="0">
                        <a:moveTo>
                          <a:pt x="189240" y="713743"/>
                        </a:moveTo>
                        <a:cubicBezTo>
                          <a:pt x="189240" y="713743"/>
                          <a:pt x="135710" y="718220"/>
                          <a:pt x="77703" y="658689"/>
                        </a:cubicBezTo>
                        <a:cubicBezTo>
                          <a:pt x="19695" y="599253"/>
                          <a:pt x="58367" y="520386"/>
                          <a:pt x="58367" y="520386"/>
                        </a:cubicBezTo>
                        <a:cubicBezTo>
                          <a:pt x="58367" y="520386"/>
                          <a:pt x="-24120" y="462379"/>
                          <a:pt x="7027" y="344173"/>
                        </a:cubicBezTo>
                        <a:cubicBezTo>
                          <a:pt x="38269" y="225968"/>
                          <a:pt x="138472" y="215586"/>
                          <a:pt x="138472" y="215586"/>
                        </a:cubicBezTo>
                        <a:cubicBezTo>
                          <a:pt x="138472" y="215586"/>
                          <a:pt x="140758" y="129289"/>
                          <a:pt x="222102" y="78616"/>
                        </a:cubicBezTo>
                        <a:cubicBezTo>
                          <a:pt x="303540" y="27943"/>
                          <a:pt x="379931" y="62805"/>
                          <a:pt x="379931" y="62805"/>
                        </a:cubicBezTo>
                        <a:cubicBezTo>
                          <a:pt x="379931" y="62805"/>
                          <a:pt x="450511" y="-13586"/>
                          <a:pt x="540237" y="2130"/>
                        </a:cubicBezTo>
                        <a:cubicBezTo>
                          <a:pt x="629962" y="17942"/>
                          <a:pt x="667300" y="77759"/>
                          <a:pt x="667300" y="77759"/>
                        </a:cubicBezTo>
                        <a:cubicBezTo>
                          <a:pt x="667300" y="77759"/>
                          <a:pt x="743691" y="44517"/>
                          <a:pt x="804365" y="76140"/>
                        </a:cubicBezTo>
                        <a:cubicBezTo>
                          <a:pt x="865039" y="107667"/>
                          <a:pt x="881517" y="155007"/>
                          <a:pt x="881517" y="155007"/>
                        </a:cubicBezTo>
                        <a:cubicBezTo>
                          <a:pt x="881517" y="155007"/>
                          <a:pt x="960670" y="145767"/>
                          <a:pt x="1006676" y="193964"/>
                        </a:cubicBezTo>
                        <a:cubicBezTo>
                          <a:pt x="1052682" y="242161"/>
                          <a:pt x="1037156" y="297501"/>
                          <a:pt x="1037156" y="297501"/>
                        </a:cubicBezTo>
                        <a:cubicBezTo>
                          <a:pt x="1037156" y="297501"/>
                          <a:pt x="1088115" y="323409"/>
                          <a:pt x="1104498" y="376844"/>
                        </a:cubicBezTo>
                        <a:cubicBezTo>
                          <a:pt x="1120976" y="430279"/>
                          <a:pt x="1091544" y="494859"/>
                          <a:pt x="1076304" y="506098"/>
                        </a:cubicBezTo>
                        <a:cubicBezTo>
                          <a:pt x="1076304" y="506098"/>
                          <a:pt x="1117452" y="558962"/>
                          <a:pt x="1106212" y="616493"/>
                        </a:cubicBezTo>
                        <a:cubicBezTo>
                          <a:pt x="1095068" y="674024"/>
                          <a:pt x="1047443" y="699265"/>
                          <a:pt x="1047443" y="699265"/>
                        </a:cubicBezTo>
                        <a:cubicBezTo>
                          <a:pt x="1047443" y="699265"/>
                          <a:pt x="1076780" y="792039"/>
                          <a:pt x="972862" y="823757"/>
                        </a:cubicBezTo>
                        <a:cubicBezTo>
                          <a:pt x="869040" y="855570"/>
                          <a:pt x="189240" y="713743"/>
                          <a:pt x="189240" y="713743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2008" name="Google Shape;2008;p64"/>
                  <p:cNvGrpSpPr/>
                  <p:nvPr/>
                </p:nvGrpSpPr>
                <p:grpSpPr>
                  <a:xfrm>
                    <a:off x="5609547" y="2386679"/>
                    <a:ext cx="825161" cy="776573"/>
                    <a:chOff x="5609547" y="2386679"/>
                    <a:chExt cx="825161" cy="776573"/>
                  </a:xfrm>
                </p:grpSpPr>
                <p:sp>
                  <p:nvSpPr>
                    <p:cNvPr id="2009" name="Google Shape;2009;p64"/>
                    <p:cNvSpPr/>
                    <p:nvPr/>
                  </p:nvSpPr>
                  <p:spPr>
                    <a:xfrm>
                      <a:off x="5614380" y="2391441"/>
                      <a:ext cx="816137" cy="7670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16137" h="767048" extrusionOk="0">
                          <a:moveTo>
                            <a:pt x="732699" y="767048"/>
                          </a:moveTo>
                          <a:cubicBezTo>
                            <a:pt x="696885" y="767048"/>
                            <a:pt x="659356" y="763714"/>
                            <a:pt x="621161" y="757142"/>
                          </a:cubicBezTo>
                          <a:cubicBezTo>
                            <a:pt x="374749" y="714661"/>
                            <a:pt x="235208" y="476345"/>
                            <a:pt x="218634" y="446532"/>
                          </a:cubicBezTo>
                          <a:cubicBezTo>
                            <a:pt x="210348" y="447865"/>
                            <a:pt x="201870" y="448437"/>
                            <a:pt x="193393" y="448437"/>
                          </a:cubicBezTo>
                          <a:cubicBezTo>
                            <a:pt x="120527" y="448437"/>
                            <a:pt x="60138" y="400050"/>
                            <a:pt x="56328" y="374809"/>
                          </a:cubicBezTo>
                          <a:cubicBezTo>
                            <a:pt x="55090" y="366617"/>
                            <a:pt x="59662" y="358711"/>
                            <a:pt x="64901" y="349663"/>
                          </a:cubicBezTo>
                          <a:cubicBezTo>
                            <a:pt x="78236" y="326422"/>
                            <a:pt x="96429" y="294608"/>
                            <a:pt x="44994" y="229076"/>
                          </a:cubicBezTo>
                          <a:cubicBezTo>
                            <a:pt x="-7489" y="162211"/>
                            <a:pt x="-1869" y="94678"/>
                            <a:pt x="2988" y="68770"/>
                          </a:cubicBezTo>
                          <a:cubicBezTo>
                            <a:pt x="8513" y="39433"/>
                            <a:pt x="20991" y="15145"/>
                            <a:pt x="34802" y="6953"/>
                          </a:cubicBezTo>
                          <a:cubicBezTo>
                            <a:pt x="42422" y="2381"/>
                            <a:pt x="51375" y="0"/>
                            <a:pt x="60615" y="0"/>
                          </a:cubicBezTo>
                          <a:cubicBezTo>
                            <a:pt x="75093" y="0"/>
                            <a:pt x="88618" y="5810"/>
                            <a:pt x="97667" y="15811"/>
                          </a:cubicBezTo>
                          <a:cubicBezTo>
                            <a:pt x="106335" y="25527"/>
                            <a:pt x="110049" y="38195"/>
                            <a:pt x="108525" y="52483"/>
                          </a:cubicBezTo>
                          <a:cubicBezTo>
                            <a:pt x="103287" y="99917"/>
                            <a:pt x="113764" y="144589"/>
                            <a:pt x="136624" y="171831"/>
                          </a:cubicBezTo>
                          <a:cubicBezTo>
                            <a:pt x="152055" y="190309"/>
                            <a:pt x="173486" y="194119"/>
                            <a:pt x="188726" y="194119"/>
                          </a:cubicBezTo>
                          <a:cubicBezTo>
                            <a:pt x="197298" y="194119"/>
                            <a:pt x="203204" y="192881"/>
                            <a:pt x="203299" y="192786"/>
                          </a:cubicBezTo>
                          <a:cubicBezTo>
                            <a:pt x="203680" y="192691"/>
                            <a:pt x="203966" y="192691"/>
                            <a:pt x="204347" y="192691"/>
                          </a:cubicBezTo>
                          <a:cubicBezTo>
                            <a:pt x="205109" y="192691"/>
                            <a:pt x="205871" y="192881"/>
                            <a:pt x="206538" y="193262"/>
                          </a:cubicBezTo>
                          <a:cubicBezTo>
                            <a:pt x="210157" y="195072"/>
                            <a:pt x="294549" y="239173"/>
                            <a:pt x="318075" y="301276"/>
                          </a:cubicBezTo>
                          <a:cubicBezTo>
                            <a:pt x="343126" y="367474"/>
                            <a:pt x="488954" y="575786"/>
                            <a:pt x="644592" y="575786"/>
                          </a:cubicBezTo>
                          <a:cubicBezTo>
                            <a:pt x="699361" y="575501"/>
                            <a:pt x="754606" y="565594"/>
                            <a:pt x="809756" y="546163"/>
                          </a:cubicBezTo>
                          <a:cubicBezTo>
                            <a:pt x="810232" y="545973"/>
                            <a:pt x="810804" y="545878"/>
                            <a:pt x="811375" y="545878"/>
                          </a:cubicBezTo>
                          <a:cubicBezTo>
                            <a:pt x="812328" y="545878"/>
                            <a:pt x="813280" y="546163"/>
                            <a:pt x="814137" y="546735"/>
                          </a:cubicBezTo>
                          <a:cubicBezTo>
                            <a:pt x="815376" y="547592"/>
                            <a:pt x="816138" y="549116"/>
                            <a:pt x="816138" y="550640"/>
                          </a:cubicBezTo>
                          <a:lnTo>
                            <a:pt x="816138" y="756571"/>
                          </a:lnTo>
                          <a:cubicBezTo>
                            <a:pt x="816138" y="758952"/>
                            <a:pt x="814423" y="760952"/>
                            <a:pt x="812042" y="761238"/>
                          </a:cubicBezTo>
                          <a:cubicBezTo>
                            <a:pt x="786229" y="765143"/>
                            <a:pt x="759654" y="767048"/>
                            <a:pt x="732699" y="767048"/>
                          </a:cubicBezTo>
                          <a:lnTo>
                            <a:pt x="732699" y="767048"/>
                          </a:lnTo>
                          <a:close/>
                        </a:path>
                      </a:pathLst>
                    </a:custGeom>
                    <a:solidFill>
                      <a:srgbClr val="B06767"/>
                    </a:solidFill>
                    <a:ln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010" name="Google Shape;2010;p64"/>
                    <p:cNvSpPr/>
                    <p:nvPr/>
                  </p:nvSpPr>
                  <p:spPr>
                    <a:xfrm>
                      <a:off x="5609547" y="2386679"/>
                      <a:ext cx="825161" cy="7765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25161" h="776573" extrusionOk="0">
                          <a:moveTo>
                            <a:pt x="65352" y="9525"/>
                          </a:moveTo>
                          <a:cubicBezTo>
                            <a:pt x="88784" y="9525"/>
                            <a:pt x="111834" y="26575"/>
                            <a:pt x="108501" y="56769"/>
                          </a:cubicBezTo>
                          <a:cubicBezTo>
                            <a:pt x="104024" y="97345"/>
                            <a:pt x="110501" y="147256"/>
                            <a:pt x="137647" y="179737"/>
                          </a:cubicBezTo>
                          <a:cubicBezTo>
                            <a:pt x="154506" y="199930"/>
                            <a:pt x="178033" y="203740"/>
                            <a:pt x="193368" y="203740"/>
                          </a:cubicBezTo>
                          <a:cubicBezTo>
                            <a:pt x="202607" y="203740"/>
                            <a:pt x="208894" y="202311"/>
                            <a:pt x="208894" y="202311"/>
                          </a:cubicBezTo>
                          <a:cubicBezTo>
                            <a:pt x="208894" y="202311"/>
                            <a:pt x="295000" y="246697"/>
                            <a:pt x="318146" y="307753"/>
                          </a:cubicBezTo>
                          <a:cubicBezTo>
                            <a:pt x="341291" y="368808"/>
                            <a:pt x="488834" y="585406"/>
                            <a:pt x="649139" y="585406"/>
                          </a:cubicBezTo>
                          <a:cubicBezTo>
                            <a:pt x="649425" y="585406"/>
                            <a:pt x="649711" y="585406"/>
                            <a:pt x="649997" y="585406"/>
                          </a:cubicBezTo>
                          <a:cubicBezTo>
                            <a:pt x="713052" y="585121"/>
                            <a:pt x="769917" y="571690"/>
                            <a:pt x="815827" y="555498"/>
                          </a:cubicBezTo>
                          <a:lnTo>
                            <a:pt x="815827" y="761428"/>
                          </a:lnTo>
                          <a:cubicBezTo>
                            <a:pt x="791919" y="764953"/>
                            <a:pt x="765821" y="767048"/>
                            <a:pt x="737436" y="767048"/>
                          </a:cubicBezTo>
                          <a:cubicBezTo>
                            <a:pt x="703718" y="767048"/>
                            <a:pt x="666856" y="764095"/>
                            <a:pt x="626756" y="757238"/>
                          </a:cubicBezTo>
                          <a:cubicBezTo>
                            <a:pt x="364437" y="711994"/>
                            <a:pt x="225944" y="446056"/>
                            <a:pt x="225944" y="446056"/>
                          </a:cubicBezTo>
                          <a:cubicBezTo>
                            <a:pt x="216514" y="447770"/>
                            <a:pt x="207179" y="448437"/>
                            <a:pt x="198131" y="448437"/>
                          </a:cubicBezTo>
                          <a:cubicBezTo>
                            <a:pt x="126027" y="448437"/>
                            <a:pt x="68972" y="400336"/>
                            <a:pt x="65828" y="378905"/>
                          </a:cubicBezTo>
                          <a:cubicBezTo>
                            <a:pt x="62209" y="354711"/>
                            <a:pt x="126693" y="324136"/>
                            <a:pt x="53541" y="230886"/>
                          </a:cubicBezTo>
                          <a:cubicBezTo>
                            <a:pt x="-19706" y="137636"/>
                            <a:pt x="14108" y="32290"/>
                            <a:pt x="41921" y="15811"/>
                          </a:cubicBezTo>
                          <a:cubicBezTo>
                            <a:pt x="49065" y="11620"/>
                            <a:pt x="57256" y="9525"/>
                            <a:pt x="65352" y="9525"/>
                          </a:cubicBezTo>
                          <a:moveTo>
                            <a:pt x="65352" y="0"/>
                          </a:moveTo>
                          <a:cubicBezTo>
                            <a:pt x="65352" y="0"/>
                            <a:pt x="65352" y="0"/>
                            <a:pt x="65352" y="0"/>
                          </a:cubicBezTo>
                          <a:cubicBezTo>
                            <a:pt x="55256" y="0"/>
                            <a:pt x="45445" y="2667"/>
                            <a:pt x="37063" y="7620"/>
                          </a:cubicBezTo>
                          <a:cubicBezTo>
                            <a:pt x="22109" y="16478"/>
                            <a:pt x="8774" y="42005"/>
                            <a:pt x="3059" y="72580"/>
                          </a:cubicBezTo>
                          <a:cubicBezTo>
                            <a:pt x="-1894" y="99155"/>
                            <a:pt x="-7705" y="168307"/>
                            <a:pt x="46016" y="236791"/>
                          </a:cubicBezTo>
                          <a:cubicBezTo>
                            <a:pt x="95451" y="299752"/>
                            <a:pt x="78116" y="330041"/>
                            <a:pt x="65543" y="352044"/>
                          </a:cubicBezTo>
                          <a:cubicBezTo>
                            <a:pt x="60114" y="361569"/>
                            <a:pt x="54970" y="370522"/>
                            <a:pt x="56399" y="380333"/>
                          </a:cubicBezTo>
                          <a:cubicBezTo>
                            <a:pt x="60494" y="407575"/>
                            <a:pt x="121645" y="457962"/>
                            <a:pt x="198131" y="457962"/>
                          </a:cubicBezTo>
                          <a:cubicBezTo>
                            <a:pt x="205751" y="457962"/>
                            <a:pt x="213371" y="457486"/>
                            <a:pt x="220800" y="456438"/>
                          </a:cubicBezTo>
                          <a:cubicBezTo>
                            <a:pt x="243660" y="496634"/>
                            <a:pt x="383297" y="724948"/>
                            <a:pt x="625041" y="766572"/>
                          </a:cubicBezTo>
                          <a:cubicBezTo>
                            <a:pt x="663427" y="773144"/>
                            <a:pt x="701241" y="776573"/>
                            <a:pt x="737341" y="776573"/>
                          </a:cubicBezTo>
                          <a:cubicBezTo>
                            <a:pt x="764583" y="776573"/>
                            <a:pt x="791443" y="774668"/>
                            <a:pt x="817065" y="770858"/>
                          </a:cubicBezTo>
                          <a:cubicBezTo>
                            <a:pt x="821733" y="770191"/>
                            <a:pt x="825161" y="766191"/>
                            <a:pt x="825161" y="761428"/>
                          </a:cubicBezTo>
                          <a:lnTo>
                            <a:pt x="825161" y="555593"/>
                          </a:lnTo>
                          <a:cubicBezTo>
                            <a:pt x="825161" y="552545"/>
                            <a:pt x="823637" y="549593"/>
                            <a:pt x="821161" y="547783"/>
                          </a:cubicBezTo>
                          <a:cubicBezTo>
                            <a:pt x="819542" y="546640"/>
                            <a:pt x="817637" y="546068"/>
                            <a:pt x="815636" y="546068"/>
                          </a:cubicBezTo>
                          <a:cubicBezTo>
                            <a:pt x="814589" y="546068"/>
                            <a:pt x="813541" y="546259"/>
                            <a:pt x="812493" y="546640"/>
                          </a:cubicBezTo>
                          <a:cubicBezTo>
                            <a:pt x="757915" y="565880"/>
                            <a:pt x="703146" y="575691"/>
                            <a:pt x="649711" y="575977"/>
                          </a:cubicBezTo>
                          <a:lnTo>
                            <a:pt x="648949" y="575977"/>
                          </a:lnTo>
                          <a:cubicBezTo>
                            <a:pt x="497978" y="575977"/>
                            <a:pt x="350816" y="367760"/>
                            <a:pt x="326909" y="304514"/>
                          </a:cubicBezTo>
                          <a:cubicBezTo>
                            <a:pt x="302715" y="240697"/>
                            <a:pt x="216704" y="195834"/>
                            <a:pt x="213085" y="193929"/>
                          </a:cubicBezTo>
                          <a:cubicBezTo>
                            <a:pt x="211752" y="193262"/>
                            <a:pt x="210227" y="192881"/>
                            <a:pt x="208703" y="192881"/>
                          </a:cubicBezTo>
                          <a:cubicBezTo>
                            <a:pt x="208037" y="192881"/>
                            <a:pt x="207275" y="192976"/>
                            <a:pt x="206608" y="193072"/>
                          </a:cubicBezTo>
                          <a:cubicBezTo>
                            <a:pt x="206608" y="193072"/>
                            <a:pt x="201083" y="194215"/>
                            <a:pt x="193082" y="194215"/>
                          </a:cubicBezTo>
                          <a:cubicBezTo>
                            <a:pt x="178890" y="194215"/>
                            <a:pt x="158888" y="190595"/>
                            <a:pt x="144695" y="173641"/>
                          </a:cubicBezTo>
                          <a:cubicBezTo>
                            <a:pt x="122693" y="147352"/>
                            <a:pt x="112596" y="104013"/>
                            <a:pt x="117740" y="57817"/>
                          </a:cubicBezTo>
                          <a:cubicBezTo>
                            <a:pt x="119454" y="42100"/>
                            <a:pt x="115358" y="28194"/>
                            <a:pt x="105738" y="17431"/>
                          </a:cubicBezTo>
                          <a:cubicBezTo>
                            <a:pt x="96023" y="6382"/>
                            <a:pt x="81259" y="0"/>
                            <a:pt x="65352" y="0"/>
                          </a:cubicBezTo>
                          <a:lnTo>
                            <a:pt x="65352" y="0"/>
                          </a:lnTo>
                          <a:lnTo>
                            <a:pt x="65352" y="0"/>
                          </a:lnTo>
                          <a:close/>
                        </a:path>
                      </a:pathLst>
                    </a:custGeom>
                    <a:solidFill>
                      <a:srgbClr val="101612"/>
                    </a:solidFill>
                    <a:ln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2011" name="Google Shape;2011;p64"/>
                  <p:cNvGrpSpPr/>
                  <p:nvPr/>
                </p:nvGrpSpPr>
                <p:grpSpPr>
                  <a:xfrm>
                    <a:off x="5642463" y="2189597"/>
                    <a:ext cx="184466" cy="422849"/>
                    <a:chOff x="5642463" y="2189597"/>
                    <a:chExt cx="184466" cy="422849"/>
                  </a:xfrm>
                </p:grpSpPr>
                <p:sp>
                  <p:nvSpPr>
                    <p:cNvPr id="2012" name="Google Shape;2012;p64"/>
                    <p:cNvSpPr/>
                    <p:nvPr/>
                  </p:nvSpPr>
                  <p:spPr>
                    <a:xfrm>
                      <a:off x="5781865" y="2189597"/>
                      <a:ext cx="45064" cy="7784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5064" h="77843" extrusionOk="0">
                          <a:moveTo>
                            <a:pt x="0" y="67352"/>
                          </a:moveTo>
                          <a:cubicBezTo>
                            <a:pt x="0" y="67352"/>
                            <a:pt x="16002" y="-943"/>
                            <a:pt x="20383" y="10"/>
                          </a:cubicBezTo>
                          <a:cubicBezTo>
                            <a:pt x="24765" y="962"/>
                            <a:pt x="45625" y="28585"/>
                            <a:pt x="45053" y="33728"/>
                          </a:cubicBezTo>
                          <a:cubicBezTo>
                            <a:pt x="44577" y="38777"/>
                            <a:pt x="32956" y="75162"/>
                            <a:pt x="29527" y="77543"/>
                          </a:cubicBezTo>
                          <a:cubicBezTo>
                            <a:pt x="26194" y="79925"/>
                            <a:pt x="0" y="67352"/>
                            <a:pt x="0" y="67352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rnd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013" name="Google Shape;2013;p64"/>
                    <p:cNvSpPr/>
                    <p:nvPr/>
                  </p:nvSpPr>
                  <p:spPr>
                    <a:xfrm>
                      <a:off x="5642463" y="2240660"/>
                      <a:ext cx="181622" cy="37178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81622" h="371786" extrusionOk="0">
                          <a:moveTo>
                            <a:pt x="527" y="320993"/>
                          </a:moveTo>
                          <a:cubicBezTo>
                            <a:pt x="527" y="320993"/>
                            <a:pt x="95206" y="48768"/>
                            <a:pt x="104921" y="36957"/>
                          </a:cubicBezTo>
                          <a:cubicBezTo>
                            <a:pt x="114637" y="25241"/>
                            <a:pt x="126543" y="23527"/>
                            <a:pt x="126543" y="23527"/>
                          </a:cubicBezTo>
                          <a:lnTo>
                            <a:pt x="136163" y="0"/>
                          </a:lnTo>
                          <a:cubicBezTo>
                            <a:pt x="136163" y="0"/>
                            <a:pt x="163976" y="1238"/>
                            <a:pt x="180836" y="13430"/>
                          </a:cubicBezTo>
                          <a:lnTo>
                            <a:pt x="172549" y="38481"/>
                          </a:lnTo>
                          <a:cubicBezTo>
                            <a:pt x="172549" y="38481"/>
                            <a:pt x="175502" y="44863"/>
                            <a:pt x="181312" y="60293"/>
                          </a:cubicBezTo>
                          <a:cubicBezTo>
                            <a:pt x="187122" y="75724"/>
                            <a:pt x="109684" y="340043"/>
                            <a:pt x="89872" y="363284"/>
                          </a:cubicBezTo>
                          <a:cubicBezTo>
                            <a:pt x="70060" y="386525"/>
                            <a:pt x="-7093" y="358711"/>
                            <a:pt x="527" y="320993"/>
                          </a:cubicBezTo>
                          <a:close/>
                        </a:path>
                      </a:pathLst>
                    </a:custGeom>
                    <a:solidFill>
                      <a:schemeClr val="lt2"/>
                    </a:solidFill>
                    <a:ln w="9525" cap="rnd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2014" name="Google Shape;2014;p64"/>
                  <p:cNvSpPr/>
                  <p:nvPr/>
                </p:nvSpPr>
                <p:spPr>
                  <a:xfrm>
                    <a:off x="5693762" y="2435052"/>
                    <a:ext cx="239514" cy="2944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9514" h="294431" extrusionOk="0">
                        <a:moveTo>
                          <a:pt x="237550" y="286050"/>
                        </a:moveTo>
                        <a:cubicBezTo>
                          <a:pt x="237550" y="286050"/>
                          <a:pt x="251742" y="193086"/>
                          <a:pt x="203831" y="107932"/>
                        </a:cubicBezTo>
                        <a:cubicBezTo>
                          <a:pt x="155921" y="22779"/>
                          <a:pt x="95056" y="-8463"/>
                          <a:pt x="34667" y="1919"/>
                        </a:cubicBezTo>
                        <a:cubicBezTo>
                          <a:pt x="-25721" y="12206"/>
                          <a:pt x="3521" y="72595"/>
                          <a:pt x="41335" y="82310"/>
                        </a:cubicBezTo>
                        <a:cubicBezTo>
                          <a:pt x="79244" y="92025"/>
                          <a:pt x="95056" y="100503"/>
                          <a:pt x="97818" y="107075"/>
                        </a:cubicBezTo>
                        <a:cubicBezTo>
                          <a:pt x="100676" y="113647"/>
                          <a:pt x="70481" y="215279"/>
                          <a:pt x="137633" y="294432"/>
                        </a:cubicBezTo>
                      </a:path>
                    </a:pathLst>
                  </a:custGeom>
                  <a:solidFill>
                    <a:srgbClr val="B06767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15" name="Google Shape;2015;p64"/>
                  <p:cNvSpPr/>
                  <p:nvPr/>
                </p:nvSpPr>
                <p:spPr>
                  <a:xfrm>
                    <a:off x="5585000" y="2647441"/>
                    <a:ext cx="139540" cy="1431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9540" h="143188" extrusionOk="0">
                        <a:moveTo>
                          <a:pt x="269" y="33370"/>
                        </a:moveTo>
                        <a:cubicBezTo>
                          <a:pt x="269" y="33370"/>
                          <a:pt x="9699" y="-1206"/>
                          <a:pt x="38369" y="32"/>
                        </a:cubicBezTo>
                        <a:cubicBezTo>
                          <a:pt x="67135" y="1176"/>
                          <a:pt x="138763" y="57182"/>
                          <a:pt x="139525" y="90806"/>
                        </a:cubicBezTo>
                        <a:cubicBezTo>
                          <a:pt x="140287" y="124429"/>
                          <a:pt x="112283" y="144717"/>
                          <a:pt x="88661" y="143098"/>
                        </a:cubicBezTo>
                        <a:cubicBezTo>
                          <a:pt x="65039" y="141479"/>
                          <a:pt x="-4874" y="76232"/>
                          <a:pt x="269" y="33370"/>
                        </a:cubicBezTo>
                        <a:close/>
                      </a:path>
                    </a:pathLst>
                  </a:custGeom>
                  <a:solidFill>
                    <a:srgbClr val="B06767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16" name="Google Shape;2016;p64"/>
                  <p:cNvSpPr/>
                  <p:nvPr/>
                </p:nvSpPr>
                <p:spPr>
                  <a:xfrm>
                    <a:off x="5615597" y="2592818"/>
                    <a:ext cx="144243" cy="1432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4243" h="143248" extrusionOk="0">
                        <a:moveTo>
                          <a:pt x="1009" y="55798"/>
                        </a:moveTo>
                        <a:cubicBezTo>
                          <a:pt x="1009" y="55798"/>
                          <a:pt x="-7849" y="14936"/>
                          <a:pt x="26917" y="1505"/>
                        </a:cubicBezTo>
                        <a:cubicBezTo>
                          <a:pt x="61684" y="-11925"/>
                          <a:pt x="156457" y="67800"/>
                          <a:pt x="142932" y="109614"/>
                        </a:cubicBezTo>
                        <a:cubicBezTo>
                          <a:pt x="129406" y="151524"/>
                          <a:pt x="92640" y="146666"/>
                          <a:pt x="75781" y="135332"/>
                        </a:cubicBezTo>
                        <a:cubicBezTo>
                          <a:pt x="58921" y="123997"/>
                          <a:pt x="1009" y="55798"/>
                          <a:pt x="1009" y="55798"/>
                        </a:cubicBezTo>
                        <a:close/>
                      </a:path>
                    </a:pathLst>
                  </a:custGeom>
                  <a:solidFill>
                    <a:srgbClr val="B06767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17" name="Google Shape;2017;p64"/>
                  <p:cNvSpPr/>
                  <p:nvPr/>
                </p:nvSpPr>
                <p:spPr>
                  <a:xfrm>
                    <a:off x="6424691" y="2967132"/>
                    <a:ext cx="682" cy="4152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2" h="41529" extrusionOk="0">
                        <a:moveTo>
                          <a:pt x="683" y="0"/>
                        </a:moveTo>
                        <a:cubicBezTo>
                          <a:pt x="-79" y="11525"/>
                          <a:pt x="-365" y="25622"/>
                          <a:pt x="683" y="41529"/>
                        </a:cubicBezTo>
                        <a:lnTo>
                          <a:pt x="683" y="0"/>
                        </a:lnTo>
                        <a:close/>
                      </a:path>
                    </a:pathLst>
                  </a:custGeom>
                  <a:solidFill>
                    <a:srgbClr val="101612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18" name="Google Shape;2018;p64"/>
                  <p:cNvSpPr/>
                  <p:nvPr/>
                </p:nvSpPr>
                <p:spPr>
                  <a:xfrm>
                    <a:off x="6299981" y="2942272"/>
                    <a:ext cx="125487" cy="21133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5487" h="211339" extrusionOk="0">
                        <a:moveTo>
                          <a:pt x="125392" y="0"/>
                        </a:moveTo>
                        <a:cubicBezTo>
                          <a:pt x="91198" y="12002"/>
                          <a:pt x="50907" y="22574"/>
                          <a:pt x="6616" y="27242"/>
                        </a:cubicBezTo>
                        <a:cubicBezTo>
                          <a:pt x="44" y="57817"/>
                          <a:pt x="-9958" y="132683"/>
                          <a:pt x="24237" y="210884"/>
                        </a:cubicBezTo>
                        <a:cubicBezTo>
                          <a:pt x="61480" y="212312"/>
                          <a:pt x="95294" y="210312"/>
                          <a:pt x="125488" y="205835"/>
                        </a:cubicBezTo>
                        <a:lnTo>
                          <a:pt x="125488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2019" name="Google Shape;2019;p64"/>
                  <p:cNvGrpSpPr/>
                  <p:nvPr/>
                </p:nvGrpSpPr>
                <p:grpSpPr>
                  <a:xfrm>
                    <a:off x="6857238" y="2569845"/>
                    <a:ext cx="176593" cy="234791"/>
                    <a:chOff x="6857238" y="2569845"/>
                    <a:chExt cx="176593" cy="234791"/>
                  </a:xfrm>
                </p:grpSpPr>
                <p:sp>
                  <p:nvSpPr>
                    <p:cNvPr id="2020" name="Google Shape;2020;p64"/>
                    <p:cNvSpPr/>
                    <p:nvPr/>
                  </p:nvSpPr>
                  <p:spPr>
                    <a:xfrm>
                      <a:off x="6862000" y="2574607"/>
                      <a:ext cx="167068" cy="22517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67068" h="225170" extrusionOk="0">
                          <a:moveTo>
                            <a:pt x="78962" y="225171"/>
                          </a:moveTo>
                          <a:cubicBezTo>
                            <a:pt x="76676" y="225171"/>
                            <a:pt x="74390" y="225076"/>
                            <a:pt x="72009" y="224980"/>
                          </a:cubicBezTo>
                          <a:cubicBezTo>
                            <a:pt x="4381" y="221266"/>
                            <a:pt x="190" y="182213"/>
                            <a:pt x="0" y="180594"/>
                          </a:cubicBezTo>
                          <a:lnTo>
                            <a:pt x="0" y="39529"/>
                          </a:lnTo>
                          <a:cubicBezTo>
                            <a:pt x="0" y="37338"/>
                            <a:pt x="1524" y="35433"/>
                            <a:pt x="3619" y="34957"/>
                          </a:cubicBezTo>
                          <a:lnTo>
                            <a:pt x="139541" y="191"/>
                          </a:lnTo>
                          <a:cubicBezTo>
                            <a:pt x="139922" y="95"/>
                            <a:pt x="140303" y="0"/>
                            <a:pt x="140684" y="0"/>
                          </a:cubicBezTo>
                          <a:cubicBezTo>
                            <a:pt x="141637" y="0"/>
                            <a:pt x="142589" y="286"/>
                            <a:pt x="143351" y="762"/>
                          </a:cubicBezTo>
                          <a:cubicBezTo>
                            <a:pt x="144494" y="1524"/>
                            <a:pt x="145256" y="2762"/>
                            <a:pt x="145447" y="4096"/>
                          </a:cubicBezTo>
                          <a:lnTo>
                            <a:pt x="167068" y="162592"/>
                          </a:lnTo>
                          <a:cubicBezTo>
                            <a:pt x="167068" y="171259"/>
                            <a:pt x="159829" y="186880"/>
                            <a:pt x="146209" y="199739"/>
                          </a:cubicBezTo>
                          <a:cubicBezTo>
                            <a:pt x="134017" y="211360"/>
                            <a:pt x="112490" y="225171"/>
                            <a:pt x="78962" y="225171"/>
                          </a:cubicBezTo>
                          <a:cubicBezTo>
                            <a:pt x="78962" y="225171"/>
                            <a:pt x="78962" y="225171"/>
                            <a:pt x="78962" y="225171"/>
                          </a:cubicBezTo>
                          <a:close/>
                        </a:path>
                      </a:pathLst>
                    </a:custGeom>
                    <a:solidFill>
                      <a:srgbClr val="B06767"/>
                    </a:solidFill>
                    <a:ln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021" name="Google Shape;2021;p64"/>
                    <p:cNvSpPr/>
                    <p:nvPr/>
                  </p:nvSpPr>
                  <p:spPr>
                    <a:xfrm>
                      <a:off x="6857238" y="2569845"/>
                      <a:ext cx="176593" cy="2347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76593" h="234791" extrusionOk="0">
                          <a:moveTo>
                            <a:pt x="145447" y="9525"/>
                          </a:moveTo>
                          <a:lnTo>
                            <a:pt x="167068" y="168021"/>
                          </a:lnTo>
                          <a:cubicBezTo>
                            <a:pt x="167068" y="180022"/>
                            <a:pt x="143065" y="225171"/>
                            <a:pt x="83725" y="225171"/>
                          </a:cubicBezTo>
                          <a:cubicBezTo>
                            <a:pt x="81534" y="225171"/>
                            <a:pt x="79343" y="225076"/>
                            <a:pt x="77057" y="224980"/>
                          </a:cubicBezTo>
                          <a:cubicBezTo>
                            <a:pt x="12763" y="221456"/>
                            <a:pt x="9525" y="184880"/>
                            <a:pt x="9525" y="184880"/>
                          </a:cubicBezTo>
                          <a:lnTo>
                            <a:pt x="9525" y="44196"/>
                          </a:lnTo>
                          <a:lnTo>
                            <a:pt x="145447" y="9525"/>
                          </a:lnTo>
                          <a:moveTo>
                            <a:pt x="145447" y="0"/>
                          </a:moveTo>
                          <a:cubicBezTo>
                            <a:pt x="144684" y="0"/>
                            <a:pt x="143827" y="95"/>
                            <a:pt x="143065" y="286"/>
                          </a:cubicBezTo>
                          <a:lnTo>
                            <a:pt x="7144" y="35052"/>
                          </a:lnTo>
                          <a:cubicBezTo>
                            <a:pt x="2953" y="36100"/>
                            <a:pt x="0" y="39910"/>
                            <a:pt x="0" y="44291"/>
                          </a:cubicBezTo>
                          <a:lnTo>
                            <a:pt x="0" y="184975"/>
                          </a:lnTo>
                          <a:cubicBezTo>
                            <a:pt x="0" y="185261"/>
                            <a:pt x="0" y="185547"/>
                            <a:pt x="0" y="185833"/>
                          </a:cubicBezTo>
                          <a:cubicBezTo>
                            <a:pt x="190" y="187642"/>
                            <a:pt x="4763" y="230600"/>
                            <a:pt x="76486" y="234601"/>
                          </a:cubicBezTo>
                          <a:cubicBezTo>
                            <a:pt x="78962" y="234696"/>
                            <a:pt x="81343" y="234791"/>
                            <a:pt x="83725" y="234791"/>
                          </a:cubicBezTo>
                          <a:cubicBezTo>
                            <a:pt x="148018" y="234791"/>
                            <a:pt x="176593" y="186500"/>
                            <a:pt x="176593" y="168116"/>
                          </a:cubicBezTo>
                          <a:cubicBezTo>
                            <a:pt x="176593" y="167640"/>
                            <a:pt x="176593" y="167259"/>
                            <a:pt x="176498" y="166783"/>
                          </a:cubicBezTo>
                          <a:lnTo>
                            <a:pt x="154876" y="8287"/>
                          </a:lnTo>
                          <a:cubicBezTo>
                            <a:pt x="154496" y="5620"/>
                            <a:pt x="152971" y="3143"/>
                            <a:pt x="150781" y="1714"/>
                          </a:cubicBezTo>
                          <a:cubicBezTo>
                            <a:pt x="149161" y="571"/>
                            <a:pt x="147256" y="0"/>
                            <a:pt x="145447" y="0"/>
                          </a:cubicBezTo>
                          <a:lnTo>
                            <a:pt x="145447" y="0"/>
                          </a:lnTo>
                          <a:close/>
                        </a:path>
                      </a:pathLst>
                    </a:custGeom>
                    <a:solidFill>
                      <a:srgbClr val="101612"/>
                    </a:solidFill>
                    <a:ln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2022" name="Google Shape;2022;p64"/>
                  <p:cNvSpPr/>
                  <p:nvPr/>
                </p:nvSpPr>
                <p:spPr>
                  <a:xfrm>
                    <a:off x="6363182" y="2751867"/>
                    <a:ext cx="375082" cy="4474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5082" h="447484" extrusionOk="0">
                        <a:moveTo>
                          <a:pt x="59715" y="447484"/>
                        </a:moveTo>
                        <a:cubicBezTo>
                          <a:pt x="58191" y="447484"/>
                          <a:pt x="56763" y="446818"/>
                          <a:pt x="55905" y="445580"/>
                        </a:cubicBezTo>
                        <a:cubicBezTo>
                          <a:pt x="-31820" y="326231"/>
                          <a:pt x="9804" y="190786"/>
                          <a:pt x="10281" y="189452"/>
                        </a:cubicBezTo>
                        <a:cubicBezTo>
                          <a:pt x="10566" y="188500"/>
                          <a:pt x="11138" y="187642"/>
                          <a:pt x="11900" y="187071"/>
                        </a:cubicBezTo>
                        <a:cubicBezTo>
                          <a:pt x="12566" y="186595"/>
                          <a:pt x="76384" y="138493"/>
                          <a:pt x="181635" y="80581"/>
                        </a:cubicBezTo>
                        <a:cubicBezTo>
                          <a:pt x="287077" y="22479"/>
                          <a:pt x="362801" y="381"/>
                          <a:pt x="363563" y="190"/>
                        </a:cubicBezTo>
                        <a:cubicBezTo>
                          <a:pt x="364039" y="95"/>
                          <a:pt x="364420" y="0"/>
                          <a:pt x="364896" y="0"/>
                        </a:cubicBezTo>
                        <a:cubicBezTo>
                          <a:pt x="366897" y="0"/>
                          <a:pt x="368706" y="1238"/>
                          <a:pt x="369373" y="3143"/>
                        </a:cubicBezTo>
                        <a:cubicBezTo>
                          <a:pt x="370897" y="7525"/>
                          <a:pt x="405568" y="111633"/>
                          <a:pt x="283934" y="270891"/>
                        </a:cubicBezTo>
                        <a:cubicBezTo>
                          <a:pt x="162681" y="429577"/>
                          <a:pt x="64573" y="446818"/>
                          <a:pt x="60477" y="447484"/>
                        </a:cubicBezTo>
                        <a:cubicBezTo>
                          <a:pt x="60287" y="447484"/>
                          <a:pt x="60001" y="447484"/>
                          <a:pt x="59715" y="447484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23" name="Google Shape;2023;p64"/>
                  <p:cNvSpPr/>
                  <p:nvPr/>
                </p:nvSpPr>
                <p:spPr>
                  <a:xfrm>
                    <a:off x="6866667" y="2579274"/>
                    <a:ext cx="143636" cy="95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3636" h="95250" extrusionOk="0">
                        <a:moveTo>
                          <a:pt x="95" y="95250"/>
                        </a:moveTo>
                        <a:cubicBezTo>
                          <a:pt x="3715" y="94774"/>
                          <a:pt x="7239" y="94298"/>
                          <a:pt x="10858" y="93726"/>
                        </a:cubicBezTo>
                        <a:cubicBezTo>
                          <a:pt x="57912" y="86392"/>
                          <a:pt x="102775" y="73724"/>
                          <a:pt x="143637" y="56198"/>
                        </a:cubicBezTo>
                        <a:lnTo>
                          <a:pt x="135922" y="0"/>
                        </a:lnTo>
                        <a:lnTo>
                          <a:pt x="0" y="34766"/>
                        </a:lnTo>
                        <a:lnTo>
                          <a:pt x="0" y="9525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24" name="Google Shape;2024;p64"/>
                  <p:cNvSpPr/>
                  <p:nvPr/>
                </p:nvSpPr>
                <p:spPr>
                  <a:xfrm>
                    <a:off x="6634881" y="2706088"/>
                    <a:ext cx="671657" cy="57067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1657" h="570679" extrusionOk="0">
                        <a:moveTo>
                          <a:pt x="251504" y="5489"/>
                        </a:moveTo>
                        <a:cubicBezTo>
                          <a:pt x="251504" y="5489"/>
                          <a:pt x="114915" y="37683"/>
                          <a:pt x="93103" y="50542"/>
                        </a:cubicBezTo>
                        <a:cubicBezTo>
                          <a:pt x="71290" y="63305"/>
                          <a:pt x="-27293" y="261902"/>
                          <a:pt x="7282" y="345150"/>
                        </a:cubicBezTo>
                        <a:cubicBezTo>
                          <a:pt x="41858" y="428399"/>
                          <a:pt x="464578" y="574417"/>
                          <a:pt x="517156" y="570607"/>
                        </a:cubicBezTo>
                        <a:cubicBezTo>
                          <a:pt x="569639" y="566797"/>
                          <a:pt x="654221" y="340007"/>
                          <a:pt x="660602" y="311813"/>
                        </a:cubicBezTo>
                        <a:cubicBezTo>
                          <a:pt x="666984" y="283619"/>
                          <a:pt x="684986" y="127313"/>
                          <a:pt x="654221" y="109406"/>
                        </a:cubicBezTo>
                        <a:cubicBezTo>
                          <a:pt x="623455" y="91499"/>
                          <a:pt x="421715" y="3107"/>
                          <a:pt x="369518" y="536"/>
                        </a:cubicBezTo>
                        <a:cubicBezTo>
                          <a:pt x="317321" y="-2036"/>
                          <a:pt x="251504" y="5489"/>
                          <a:pt x="251504" y="5489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2025" name="Google Shape;2025;p64"/>
                  <p:cNvGrpSpPr/>
                  <p:nvPr/>
                </p:nvGrpSpPr>
                <p:grpSpPr>
                  <a:xfrm>
                    <a:off x="6525428" y="1870233"/>
                    <a:ext cx="762007" cy="766000"/>
                    <a:chOff x="6525428" y="1870233"/>
                    <a:chExt cx="762007" cy="766000"/>
                  </a:xfrm>
                </p:grpSpPr>
                <p:sp>
                  <p:nvSpPr>
                    <p:cNvPr id="2026" name="Google Shape;2026;p64"/>
                    <p:cNvSpPr/>
                    <p:nvPr/>
                  </p:nvSpPr>
                  <p:spPr>
                    <a:xfrm>
                      <a:off x="6530206" y="1874996"/>
                      <a:ext cx="752434" cy="7564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52434" h="756475" extrusionOk="0">
                          <a:moveTo>
                            <a:pt x="328270" y="756476"/>
                          </a:moveTo>
                          <a:cubicBezTo>
                            <a:pt x="169297" y="756476"/>
                            <a:pt x="34138" y="676085"/>
                            <a:pt x="6706" y="565404"/>
                          </a:cubicBezTo>
                          <a:cubicBezTo>
                            <a:pt x="-23012" y="445389"/>
                            <a:pt x="54807" y="376523"/>
                            <a:pt x="69476" y="364712"/>
                          </a:cubicBezTo>
                          <a:cubicBezTo>
                            <a:pt x="66904" y="344710"/>
                            <a:pt x="55760" y="224314"/>
                            <a:pt x="140627" y="113538"/>
                          </a:cubicBezTo>
                          <a:cubicBezTo>
                            <a:pt x="221399" y="8192"/>
                            <a:pt x="356464" y="0"/>
                            <a:pt x="395897" y="0"/>
                          </a:cubicBezTo>
                          <a:cubicBezTo>
                            <a:pt x="401041" y="0"/>
                            <a:pt x="403803" y="191"/>
                            <a:pt x="403803" y="191"/>
                          </a:cubicBezTo>
                          <a:cubicBezTo>
                            <a:pt x="519722" y="5810"/>
                            <a:pt x="608781" y="44768"/>
                            <a:pt x="668408" y="115824"/>
                          </a:cubicBezTo>
                          <a:cubicBezTo>
                            <a:pt x="764420" y="230124"/>
                            <a:pt x="755942" y="391668"/>
                            <a:pt x="747846" y="455867"/>
                          </a:cubicBezTo>
                          <a:cubicBezTo>
                            <a:pt x="728796" y="607314"/>
                            <a:pt x="595446" y="720376"/>
                            <a:pt x="399993" y="750951"/>
                          </a:cubicBezTo>
                          <a:cubicBezTo>
                            <a:pt x="376371" y="754571"/>
                            <a:pt x="352273" y="756476"/>
                            <a:pt x="328270" y="756476"/>
                          </a:cubicBezTo>
                          <a:lnTo>
                            <a:pt x="328270" y="756476"/>
                          </a:lnTo>
                          <a:close/>
                        </a:path>
                      </a:pathLst>
                    </a:custGeom>
                    <a:solidFill>
                      <a:srgbClr val="B06767"/>
                    </a:solidFill>
                    <a:ln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027" name="Google Shape;2027;p64"/>
                    <p:cNvSpPr/>
                    <p:nvPr/>
                  </p:nvSpPr>
                  <p:spPr>
                    <a:xfrm>
                      <a:off x="6525428" y="1870233"/>
                      <a:ext cx="762007" cy="7660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62007" h="766000" extrusionOk="0">
                          <a:moveTo>
                            <a:pt x="400675" y="9525"/>
                          </a:moveTo>
                          <a:cubicBezTo>
                            <a:pt x="405629" y="9525"/>
                            <a:pt x="408391" y="9716"/>
                            <a:pt x="408391" y="9716"/>
                          </a:cubicBezTo>
                          <a:cubicBezTo>
                            <a:pt x="732146" y="25527"/>
                            <a:pt x="768340" y="298704"/>
                            <a:pt x="748052" y="460057"/>
                          </a:cubicBezTo>
                          <a:cubicBezTo>
                            <a:pt x="727764" y="621411"/>
                            <a:pt x="581746" y="723233"/>
                            <a:pt x="404200" y="750951"/>
                          </a:cubicBezTo>
                          <a:cubicBezTo>
                            <a:pt x="380387" y="754666"/>
                            <a:pt x="356575" y="756476"/>
                            <a:pt x="333143" y="756476"/>
                          </a:cubicBezTo>
                          <a:cubicBezTo>
                            <a:pt x="181505" y="756476"/>
                            <a:pt x="44059" y="681609"/>
                            <a:pt x="16246" y="569024"/>
                          </a:cubicBezTo>
                          <a:cubicBezTo>
                            <a:pt x="-15948" y="439007"/>
                            <a:pt x="79492" y="371570"/>
                            <a:pt x="79492" y="371570"/>
                          </a:cubicBezTo>
                          <a:cubicBezTo>
                            <a:pt x="79492" y="371570"/>
                            <a:pt x="57013" y="241554"/>
                            <a:pt x="149311" y="121253"/>
                          </a:cubicBezTo>
                          <a:cubicBezTo>
                            <a:pt x="229606" y="16193"/>
                            <a:pt x="366862" y="9525"/>
                            <a:pt x="400675" y="9525"/>
                          </a:cubicBezTo>
                          <a:moveTo>
                            <a:pt x="400675" y="0"/>
                          </a:moveTo>
                          <a:cubicBezTo>
                            <a:pt x="360671" y="0"/>
                            <a:pt x="223701" y="8287"/>
                            <a:pt x="141691" y="115443"/>
                          </a:cubicBezTo>
                          <a:cubicBezTo>
                            <a:pt x="57775" y="224885"/>
                            <a:pt x="65967" y="340519"/>
                            <a:pt x="69205" y="367475"/>
                          </a:cubicBezTo>
                          <a:cubicBezTo>
                            <a:pt x="49774" y="383858"/>
                            <a:pt x="-22235" y="453676"/>
                            <a:pt x="6817" y="571310"/>
                          </a:cubicBezTo>
                          <a:cubicBezTo>
                            <a:pt x="34725" y="684086"/>
                            <a:pt x="171885" y="766001"/>
                            <a:pt x="332953" y="766001"/>
                          </a:cubicBezTo>
                          <a:cubicBezTo>
                            <a:pt x="357241" y="766001"/>
                            <a:pt x="381625" y="764096"/>
                            <a:pt x="405533" y="760381"/>
                          </a:cubicBezTo>
                          <a:cubicBezTo>
                            <a:pt x="603177" y="729424"/>
                            <a:pt x="738051" y="614839"/>
                            <a:pt x="757387" y="461201"/>
                          </a:cubicBezTo>
                          <a:cubicBezTo>
                            <a:pt x="765578" y="396431"/>
                            <a:pt x="774055" y="233267"/>
                            <a:pt x="676805" y="117539"/>
                          </a:cubicBezTo>
                          <a:cubicBezTo>
                            <a:pt x="616226" y="45434"/>
                            <a:pt x="526024" y="5906"/>
                            <a:pt x="408772" y="191"/>
                          </a:cubicBezTo>
                          <a:cubicBezTo>
                            <a:pt x="408772" y="191"/>
                            <a:pt x="408772" y="191"/>
                            <a:pt x="408772" y="191"/>
                          </a:cubicBezTo>
                          <a:cubicBezTo>
                            <a:pt x="408772" y="95"/>
                            <a:pt x="405914" y="0"/>
                            <a:pt x="400675" y="0"/>
                          </a:cubicBezTo>
                          <a:lnTo>
                            <a:pt x="400675" y="0"/>
                          </a:lnTo>
                          <a:close/>
                        </a:path>
                      </a:pathLst>
                    </a:custGeom>
                    <a:solidFill>
                      <a:srgbClr val="101612"/>
                    </a:solidFill>
                    <a:ln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2028" name="Google Shape;2028;p64"/>
                  <p:cNvSpPr/>
                  <p:nvPr/>
                </p:nvSpPr>
                <p:spPr>
                  <a:xfrm>
                    <a:off x="6657388" y="1995718"/>
                    <a:ext cx="135755" cy="6499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5755" h="64994" extrusionOk="0">
                        <a:moveTo>
                          <a:pt x="15" y="63110"/>
                        </a:moveTo>
                        <a:cubicBezTo>
                          <a:pt x="15" y="63110"/>
                          <a:pt x="6111" y="31868"/>
                          <a:pt x="12303" y="27296"/>
                        </a:cubicBezTo>
                        <a:cubicBezTo>
                          <a:pt x="18398" y="22724"/>
                          <a:pt x="110315" y="-6423"/>
                          <a:pt x="126222" y="1293"/>
                        </a:cubicBezTo>
                        <a:cubicBezTo>
                          <a:pt x="142128" y="8913"/>
                          <a:pt x="134222" y="48727"/>
                          <a:pt x="130222" y="52156"/>
                        </a:cubicBezTo>
                        <a:cubicBezTo>
                          <a:pt x="126126" y="55395"/>
                          <a:pt x="-1604" y="70158"/>
                          <a:pt x="15" y="6311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29" name="Google Shape;2029;p64"/>
                  <p:cNvSpPr/>
                  <p:nvPr/>
                </p:nvSpPr>
                <p:spPr>
                  <a:xfrm>
                    <a:off x="6939896" y="1983045"/>
                    <a:ext cx="189687" cy="969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687" h="96976" extrusionOk="0">
                        <a:moveTo>
                          <a:pt x="8972" y="53875"/>
                        </a:moveTo>
                        <a:cubicBezTo>
                          <a:pt x="2114" y="53209"/>
                          <a:pt x="-1981" y="45874"/>
                          <a:pt x="971" y="39683"/>
                        </a:cubicBezTo>
                        <a:cubicBezTo>
                          <a:pt x="7829" y="25396"/>
                          <a:pt x="19450" y="4250"/>
                          <a:pt x="29832" y="1297"/>
                        </a:cubicBezTo>
                        <a:cubicBezTo>
                          <a:pt x="45644" y="-3179"/>
                          <a:pt x="101174" y="3583"/>
                          <a:pt x="142703" y="27015"/>
                        </a:cubicBezTo>
                        <a:cubicBezTo>
                          <a:pt x="184232" y="50446"/>
                          <a:pt x="191948" y="77497"/>
                          <a:pt x="189185" y="81593"/>
                        </a:cubicBezTo>
                        <a:cubicBezTo>
                          <a:pt x="186423" y="85689"/>
                          <a:pt x="181089" y="95309"/>
                          <a:pt x="172516" y="96928"/>
                        </a:cubicBezTo>
                        <a:cubicBezTo>
                          <a:pt x="164230" y="98452"/>
                          <a:pt x="111080" y="63591"/>
                          <a:pt x="8972" y="53875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30" name="Google Shape;2030;p64"/>
                  <p:cNvSpPr/>
                  <p:nvPr/>
                </p:nvSpPr>
                <p:spPr>
                  <a:xfrm>
                    <a:off x="6644449" y="1790052"/>
                    <a:ext cx="694156" cy="57945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94156" h="579451" extrusionOk="0">
                        <a:moveTo>
                          <a:pt x="0" y="83991"/>
                        </a:moveTo>
                        <a:cubicBezTo>
                          <a:pt x="0" y="83991"/>
                          <a:pt x="10954" y="152667"/>
                          <a:pt x="72200" y="167145"/>
                        </a:cubicBezTo>
                        <a:cubicBezTo>
                          <a:pt x="133350" y="181623"/>
                          <a:pt x="176689" y="138855"/>
                          <a:pt x="176689" y="138855"/>
                        </a:cubicBezTo>
                        <a:cubicBezTo>
                          <a:pt x="176689" y="138855"/>
                          <a:pt x="212503" y="185052"/>
                          <a:pt x="282321" y="182766"/>
                        </a:cubicBezTo>
                        <a:cubicBezTo>
                          <a:pt x="352139" y="180480"/>
                          <a:pt x="373571" y="130854"/>
                          <a:pt x="373571" y="130854"/>
                        </a:cubicBezTo>
                        <a:cubicBezTo>
                          <a:pt x="373571" y="130854"/>
                          <a:pt x="388049" y="186862"/>
                          <a:pt x="442246" y="190291"/>
                        </a:cubicBezTo>
                        <a:cubicBezTo>
                          <a:pt x="496538" y="193719"/>
                          <a:pt x="506349" y="177051"/>
                          <a:pt x="506349" y="177051"/>
                        </a:cubicBezTo>
                        <a:cubicBezTo>
                          <a:pt x="506349" y="177051"/>
                          <a:pt x="513302" y="244583"/>
                          <a:pt x="566357" y="265919"/>
                        </a:cubicBezTo>
                        <a:cubicBezTo>
                          <a:pt x="566357" y="265919"/>
                          <a:pt x="524733" y="314877"/>
                          <a:pt x="559213" y="364312"/>
                        </a:cubicBezTo>
                        <a:cubicBezTo>
                          <a:pt x="559213" y="364312"/>
                          <a:pt x="519208" y="388601"/>
                          <a:pt x="528542" y="441750"/>
                        </a:cubicBezTo>
                        <a:cubicBezTo>
                          <a:pt x="528542" y="441750"/>
                          <a:pt x="494919" y="478326"/>
                          <a:pt x="517493" y="512807"/>
                        </a:cubicBezTo>
                        <a:cubicBezTo>
                          <a:pt x="517493" y="512807"/>
                          <a:pt x="491490" y="542620"/>
                          <a:pt x="514064" y="569386"/>
                        </a:cubicBezTo>
                        <a:cubicBezTo>
                          <a:pt x="536639" y="596151"/>
                          <a:pt x="584264" y="564242"/>
                          <a:pt x="579216" y="535381"/>
                        </a:cubicBezTo>
                        <a:cubicBezTo>
                          <a:pt x="579216" y="535381"/>
                          <a:pt x="686372" y="436035"/>
                          <a:pt x="692563" y="375552"/>
                        </a:cubicBezTo>
                        <a:cubicBezTo>
                          <a:pt x="698850" y="315068"/>
                          <a:pt x="700278" y="4553"/>
                          <a:pt x="417767" y="171"/>
                        </a:cubicBezTo>
                        <a:cubicBezTo>
                          <a:pt x="135255" y="-4401"/>
                          <a:pt x="0" y="83991"/>
                          <a:pt x="0" y="8399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31" name="Google Shape;2031;p64"/>
                  <p:cNvSpPr/>
                  <p:nvPr/>
                </p:nvSpPr>
                <p:spPr>
                  <a:xfrm>
                    <a:off x="6565225" y="2010632"/>
                    <a:ext cx="776563" cy="3449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76563" h="344900" extrusionOk="0">
                        <a:moveTo>
                          <a:pt x="404026" y="344900"/>
                        </a:moveTo>
                        <a:cubicBezTo>
                          <a:pt x="394787" y="344900"/>
                          <a:pt x="385548" y="343853"/>
                          <a:pt x="376499" y="341852"/>
                        </a:cubicBezTo>
                        <a:cubicBezTo>
                          <a:pt x="311253" y="327279"/>
                          <a:pt x="266199" y="263271"/>
                          <a:pt x="265914" y="185452"/>
                        </a:cubicBezTo>
                        <a:cubicBezTo>
                          <a:pt x="264295" y="185261"/>
                          <a:pt x="262580" y="185071"/>
                          <a:pt x="260961" y="185071"/>
                        </a:cubicBezTo>
                        <a:cubicBezTo>
                          <a:pt x="259246" y="185071"/>
                          <a:pt x="257817" y="185166"/>
                          <a:pt x="256484" y="185357"/>
                        </a:cubicBezTo>
                        <a:cubicBezTo>
                          <a:pt x="255627" y="192977"/>
                          <a:pt x="254484" y="199930"/>
                          <a:pt x="252960" y="206312"/>
                        </a:cubicBezTo>
                        <a:cubicBezTo>
                          <a:pt x="243625" y="248222"/>
                          <a:pt x="222384" y="285083"/>
                          <a:pt x="193333" y="310039"/>
                        </a:cubicBezTo>
                        <a:cubicBezTo>
                          <a:pt x="169521" y="330517"/>
                          <a:pt x="142565" y="341376"/>
                          <a:pt x="115323" y="341376"/>
                        </a:cubicBezTo>
                        <a:cubicBezTo>
                          <a:pt x="107894" y="341376"/>
                          <a:pt x="100464" y="340519"/>
                          <a:pt x="93225" y="338900"/>
                        </a:cubicBezTo>
                        <a:cubicBezTo>
                          <a:pt x="59126" y="331280"/>
                          <a:pt x="31313" y="306896"/>
                          <a:pt x="14930" y="270129"/>
                        </a:cubicBezTo>
                        <a:cubicBezTo>
                          <a:pt x="-691" y="235172"/>
                          <a:pt x="-4215" y="192786"/>
                          <a:pt x="5119" y="150876"/>
                        </a:cubicBezTo>
                        <a:cubicBezTo>
                          <a:pt x="14454" y="108966"/>
                          <a:pt x="35694" y="72104"/>
                          <a:pt x="64746" y="47149"/>
                        </a:cubicBezTo>
                        <a:cubicBezTo>
                          <a:pt x="88558" y="26670"/>
                          <a:pt x="115609" y="15812"/>
                          <a:pt x="142755" y="15812"/>
                        </a:cubicBezTo>
                        <a:cubicBezTo>
                          <a:pt x="150185" y="15812"/>
                          <a:pt x="157614" y="16669"/>
                          <a:pt x="164853" y="18288"/>
                        </a:cubicBezTo>
                        <a:cubicBezTo>
                          <a:pt x="198953" y="25908"/>
                          <a:pt x="226766" y="50292"/>
                          <a:pt x="243149" y="87059"/>
                        </a:cubicBezTo>
                        <a:cubicBezTo>
                          <a:pt x="251721" y="106109"/>
                          <a:pt x="256579" y="127254"/>
                          <a:pt x="257722" y="150114"/>
                        </a:cubicBezTo>
                        <a:cubicBezTo>
                          <a:pt x="258865" y="150019"/>
                          <a:pt x="260103" y="150019"/>
                          <a:pt x="261342" y="150019"/>
                        </a:cubicBezTo>
                        <a:cubicBezTo>
                          <a:pt x="263723" y="150019"/>
                          <a:pt x="266199" y="150114"/>
                          <a:pt x="268676" y="150400"/>
                        </a:cubicBezTo>
                        <a:cubicBezTo>
                          <a:pt x="269247" y="147066"/>
                          <a:pt x="269819" y="143637"/>
                          <a:pt x="270581" y="140303"/>
                        </a:cubicBezTo>
                        <a:cubicBezTo>
                          <a:pt x="288774" y="58960"/>
                          <a:pt x="353544" y="0"/>
                          <a:pt x="424695" y="0"/>
                        </a:cubicBezTo>
                        <a:cubicBezTo>
                          <a:pt x="433935" y="0"/>
                          <a:pt x="443174" y="1048"/>
                          <a:pt x="452223" y="3048"/>
                        </a:cubicBezTo>
                        <a:cubicBezTo>
                          <a:pt x="530042" y="20479"/>
                          <a:pt x="577191" y="107918"/>
                          <a:pt x="559188" y="199549"/>
                        </a:cubicBezTo>
                        <a:cubicBezTo>
                          <a:pt x="756070" y="231648"/>
                          <a:pt x="767977" y="244412"/>
                          <a:pt x="771882" y="248603"/>
                        </a:cubicBezTo>
                        <a:cubicBezTo>
                          <a:pt x="775025" y="252032"/>
                          <a:pt x="776739" y="256508"/>
                          <a:pt x="776549" y="261175"/>
                        </a:cubicBezTo>
                        <a:cubicBezTo>
                          <a:pt x="776358" y="265843"/>
                          <a:pt x="774358" y="270224"/>
                          <a:pt x="770929" y="273367"/>
                        </a:cubicBezTo>
                        <a:cubicBezTo>
                          <a:pt x="767691" y="276416"/>
                          <a:pt x="763404" y="278035"/>
                          <a:pt x="759023" y="278035"/>
                        </a:cubicBezTo>
                        <a:cubicBezTo>
                          <a:pt x="754832" y="278035"/>
                          <a:pt x="750927" y="276606"/>
                          <a:pt x="747688" y="273939"/>
                        </a:cubicBezTo>
                        <a:cubicBezTo>
                          <a:pt x="735401" y="267367"/>
                          <a:pt x="649200" y="249746"/>
                          <a:pt x="549282" y="233458"/>
                        </a:cubicBezTo>
                        <a:cubicBezTo>
                          <a:pt x="523565" y="300228"/>
                          <a:pt x="465653" y="344900"/>
                          <a:pt x="404026" y="344900"/>
                        </a:cubicBezTo>
                        <a:close/>
                        <a:moveTo>
                          <a:pt x="424600" y="34957"/>
                        </a:moveTo>
                        <a:cubicBezTo>
                          <a:pt x="369831" y="34957"/>
                          <a:pt x="319444" y="82487"/>
                          <a:pt x="304776" y="147923"/>
                        </a:cubicBezTo>
                        <a:cubicBezTo>
                          <a:pt x="288107" y="222504"/>
                          <a:pt x="323730" y="294132"/>
                          <a:pt x="384119" y="307658"/>
                        </a:cubicBezTo>
                        <a:cubicBezTo>
                          <a:pt x="390691" y="309086"/>
                          <a:pt x="397454" y="309848"/>
                          <a:pt x="404217" y="309848"/>
                        </a:cubicBezTo>
                        <a:cubicBezTo>
                          <a:pt x="458986" y="309848"/>
                          <a:pt x="509278" y="262319"/>
                          <a:pt x="523946" y="196882"/>
                        </a:cubicBezTo>
                        <a:cubicBezTo>
                          <a:pt x="532042" y="160687"/>
                          <a:pt x="528137" y="124016"/>
                          <a:pt x="512992" y="93726"/>
                        </a:cubicBezTo>
                        <a:cubicBezTo>
                          <a:pt x="497943" y="63722"/>
                          <a:pt x="473749" y="43625"/>
                          <a:pt x="444698" y="37148"/>
                        </a:cubicBezTo>
                        <a:cubicBezTo>
                          <a:pt x="438126" y="35719"/>
                          <a:pt x="431363" y="34957"/>
                          <a:pt x="424600" y="34957"/>
                        </a:cubicBezTo>
                        <a:close/>
                        <a:moveTo>
                          <a:pt x="143041" y="50959"/>
                        </a:moveTo>
                        <a:cubicBezTo>
                          <a:pt x="124182" y="50959"/>
                          <a:pt x="105132" y="58865"/>
                          <a:pt x="87701" y="73819"/>
                        </a:cubicBezTo>
                        <a:cubicBezTo>
                          <a:pt x="64269" y="93917"/>
                          <a:pt x="47220" y="124016"/>
                          <a:pt x="39504" y="158591"/>
                        </a:cubicBezTo>
                        <a:cubicBezTo>
                          <a:pt x="31789" y="193167"/>
                          <a:pt x="34456" y="227743"/>
                          <a:pt x="47029" y="255842"/>
                        </a:cubicBezTo>
                        <a:cubicBezTo>
                          <a:pt x="58840" y="282226"/>
                          <a:pt x="77986" y="299561"/>
                          <a:pt x="101036" y="304705"/>
                        </a:cubicBezTo>
                        <a:cubicBezTo>
                          <a:pt x="105703" y="305753"/>
                          <a:pt x="110561" y="306324"/>
                          <a:pt x="115419" y="306324"/>
                        </a:cubicBezTo>
                        <a:cubicBezTo>
                          <a:pt x="134183" y="306324"/>
                          <a:pt x="153328" y="298418"/>
                          <a:pt x="170759" y="283464"/>
                        </a:cubicBezTo>
                        <a:cubicBezTo>
                          <a:pt x="194190" y="263366"/>
                          <a:pt x="211240" y="233267"/>
                          <a:pt x="219051" y="198692"/>
                        </a:cubicBezTo>
                        <a:cubicBezTo>
                          <a:pt x="226766" y="164116"/>
                          <a:pt x="224099" y="129540"/>
                          <a:pt x="211526" y="101441"/>
                        </a:cubicBezTo>
                        <a:cubicBezTo>
                          <a:pt x="199715" y="75057"/>
                          <a:pt x="180570" y="57722"/>
                          <a:pt x="157519" y="52578"/>
                        </a:cubicBezTo>
                        <a:cubicBezTo>
                          <a:pt x="152661" y="51435"/>
                          <a:pt x="147899" y="50959"/>
                          <a:pt x="143041" y="50959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32" name="Google Shape;2032;p64"/>
                  <p:cNvSpPr/>
                  <p:nvPr/>
                </p:nvSpPr>
                <p:spPr>
                  <a:xfrm>
                    <a:off x="6777745" y="2362444"/>
                    <a:ext cx="156796" cy="210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6796" h="210575" extrusionOk="0">
                        <a:moveTo>
                          <a:pt x="121307" y="21377"/>
                        </a:moveTo>
                        <a:cubicBezTo>
                          <a:pt x="121307" y="21377"/>
                          <a:pt x="110925" y="-4245"/>
                          <a:pt x="59776" y="613"/>
                        </a:cubicBezTo>
                        <a:cubicBezTo>
                          <a:pt x="8627" y="5375"/>
                          <a:pt x="3483" y="48333"/>
                          <a:pt x="3483" y="48333"/>
                        </a:cubicBezTo>
                        <a:cubicBezTo>
                          <a:pt x="3483" y="48333"/>
                          <a:pt x="-24997" y="213211"/>
                          <a:pt x="80921" y="210544"/>
                        </a:cubicBezTo>
                        <a:cubicBezTo>
                          <a:pt x="186839" y="207972"/>
                          <a:pt x="151311" y="72717"/>
                          <a:pt x="150168" y="72717"/>
                        </a:cubicBezTo>
                        <a:cubicBezTo>
                          <a:pt x="149120" y="72717"/>
                          <a:pt x="121307" y="21377"/>
                          <a:pt x="121307" y="21377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2033" name="Google Shape;2033;p64"/>
                  <p:cNvGrpSpPr/>
                  <p:nvPr/>
                </p:nvGrpSpPr>
                <p:grpSpPr>
                  <a:xfrm>
                    <a:off x="6715565" y="2375597"/>
                    <a:ext cx="277715" cy="158052"/>
                    <a:chOff x="6715565" y="2375597"/>
                    <a:chExt cx="277715" cy="158052"/>
                  </a:xfrm>
                </p:grpSpPr>
                <p:sp>
                  <p:nvSpPr>
                    <p:cNvPr id="2034" name="Google Shape;2034;p64"/>
                    <p:cNvSpPr/>
                    <p:nvPr/>
                  </p:nvSpPr>
                  <p:spPr>
                    <a:xfrm>
                      <a:off x="6715565" y="2375597"/>
                      <a:ext cx="277715" cy="1580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7715" h="158024" extrusionOk="0">
                          <a:moveTo>
                            <a:pt x="4417" y="101379"/>
                          </a:moveTo>
                          <a:cubicBezTo>
                            <a:pt x="4417" y="101379"/>
                            <a:pt x="-11776" y="68708"/>
                            <a:pt x="17847" y="38704"/>
                          </a:cubicBezTo>
                          <a:cubicBezTo>
                            <a:pt x="47374" y="8796"/>
                            <a:pt x="81664" y="37942"/>
                            <a:pt x="134052" y="27655"/>
                          </a:cubicBezTo>
                          <a:cubicBezTo>
                            <a:pt x="186439" y="17368"/>
                            <a:pt x="208919" y="-12636"/>
                            <a:pt x="253781" y="5938"/>
                          </a:cubicBezTo>
                          <a:cubicBezTo>
                            <a:pt x="298739" y="24512"/>
                            <a:pt x="282928" y="122619"/>
                            <a:pt x="184439" y="148623"/>
                          </a:cubicBezTo>
                          <a:cubicBezTo>
                            <a:pt x="85951" y="174626"/>
                            <a:pt x="24514" y="142717"/>
                            <a:pt x="4417" y="101379"/>
                          </a:cubicBezTo>
                          <a:close/>
                        </a:path>
                      </a:pathLst>
                    </a:custGeom>
                    <a:solidFill>
                      <a:schemeClr val="lt1"/>
                    </a:solidFill>
                    <a:ln w="9525" cap="rnd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035" name="Google Shape;2035;p64"/>
                    <p:cNvSpPr/>
                    <p:nvPr/>
                  </p:nvSpPr>
                  <p:spPr>
                    <a:xfrm>
                      <a:off x="6750749" y="2400966"/>
                      <a:ext cx="11619" cy="11734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619" h="117347" extrusionOk="0">
                          <a:moveTo>
                            <a:pt x="8381" y="0"/>
                          </a:moveTo>
                          <a:cubicBezTo>
                            <a:pt x="8381" y="0"/>
                            <a:pt x="-12479" y="63817"/>
                            <a:pt x="11620" y="117348"/>
                          </a:cubicBezTo>
                        </a:path>
                      </a:pathLst>
                    </a:custGeom>
                    <a:noFill/>
                    <a:ln w="9525" cap="rnd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036" name="Google Shape;2036;p64"/>
                    <p:cNvSpPr/>
                    <p:nvPr/>
                  </p:nvSpPr>
                  <p:spPr>
                    <a:xfrm>
                      <a:off x="6807624" y="2404871"/>
                      <a:ext cx="17609" cy="12877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7609" h="128778" extrusionOk="0">
                          <a:moveTo>
                            <a:pt x="2369" y="0"/>
                          </a:moveTo>
                          <a:cubicBezTo>
                            <a:pt x="2369" y="0"/>
                            <a:pt x="-8870" y="92012"/>
                            <a:pt x="17609" y="128778"/>
                          </a:cubicBezTo>
                        </a:path>
                      </a:pathLst>
                    </a:custGeom>
                    <a:noFill/>
                    <a:ln w="9525" cap="rnd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037" name="Google Shape;2037;p64"/>
                    <p:cNvSpPr/>
                    <p:nvPr/>
                  </p:nvSpPr>
                  <p:spPr>
                    <a:xfrm>
                      <a:off x="6879050" y="2394870"/>
                      <a:ext cx="22944" cy="12934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944" h="129349" extrusionOk="0">
                          <a:moveTo>
                            <a:pt x="0" y="0"/>
                          </a:moveTo>
                          <a:cubicBezTo>
                            <a:pt x="0" y="0"/>
                            <a:pt x="30956" y="78391"/>
                            <a:pt x="20955" y="129350"/>
                          </a:cubicBezTo>
                        </a:path>
                      </a:pathLst>
                    </a:custGeom>
                    <a:noFill/>
                    <a:ln w="9525" cap="rnd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038" name="Google Shape;2038;p64"/>
                    <p:cNvSpPr/>
                    <p:nvPr/>
                  </p:nvSpPr>
                  <p:spPr>
                    <a:xfrm>
                      <a:off x="6935819" y="2375916"/>
                      <a:ext cx="31391" cy="10944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1391" h="109442" extrusionOk="0">
                          <a:moveTo>
                            <a:pt x="0" y="0"/>
                          </a:moveTo>
                          <a:cubicBezTo>
                            <a:pt x="0" y="0"/>
                            <a:pt x="33909" y="62293"/>
                            <a:pt x="31242" y="109442"/>
                          </a:cubicBezTo>
                        </a:path>
                      </a:pathLst>
                    </a:custGeom>
                    <a:noFill/>
                    <a:ln w="9525" cap="rnd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2039" name="Google Shape;2039;p64"/>
                  <p:cNvSpPr/>
                  <p:nvPr/>
                </p:nvSpPr>
                <p:spPr>
                  <a:xfrm>
                    <a:off x="7167086" y="2259325"/>
                    <a:ext cx="222180" cy="2590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180" h="259033" extrusionOk="0">
                        <a:moveTo>
                          <a:pt x="62484" y="38581"/>
                        </a:moveTo>
                        <a:cubicBezTo>
                          <a:pt x="63913" y="36199"/>
                          <a:pt x="120015" y="-24284"/>
                          <a:pt x="186785" y="11053"/>
                        </a:cubicBezTo>
                        <a:cubicBezTo>
                          <a:pt x="253555" y="46391"/>
                          <a:pt x="215360" y="203554"/>
                          <a:pt x="158686" y="236034"/>
                        </a:cubicBezTo>
                        <a:cubicBezTo>
                          <a:pt x="102108" y="268419"/>
                          <a:pt x="15049" y="274229"/>
                          <a:pt x="0" y="202696"/>
                        </a:cubicBezTo>
                      </a:path>
                    </a:pathLst>
                  </a:custGeom>
                  <a:solidFill>
                    <a:srgbClr val="B06767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40" name="Google Shape;2040;p64"/>
                  <p:cNvSpPr/>
                  <p:nvPr/>
                </p:nvSpPr>
                <p:spPr>
                  <a:xfrm>
                    <a:off x="7220807" y="2311545"/>
                    <a:ext cx="129934" cy="1312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9934" h="131261" extrusionOk="0">
                        <a:moveTo>
                          <a:pt x="129921" y="66371"/>
                        </a:moveTo>
                        <a:cubicBezTo>
                          <a:pt x="129921" y="66371"/>
                          <a:pt x="131540" y="11888"/>
                          <a:pt x="98584" y="1601"/>
                        </a:cubicBezTo>
                        <a:cubicBezTo>
                          <a:pt x="65627" y="-8686"/>
                          <a:pt x="25146" y="32557"/>
                          <a:pt x="17717" y="69609"/>
                        </a:cubicBezTo>
                        <a:cubicBezTo>
                          <a:pt x="17717" y="69609"/>
                          <a:pt x="49339" y="60656"/>
                          <a:pt x="63055" y="84278"/>
                        </a:cubicBezTo>
                        <a:cubicBezTo>
                          <a:pt x="76771" y="107900"/>
                          <a:pt x="58960" y="133903"/>
                          <a:pt x="31337" y="131045"/>
                        </a:cubicBezTo>
                        <a:cubicBezTo>
                          <a:pt x="3715" y="128188"/>
                          <a:pt x="0" y="108757"/>
                          <a:pt x="0" y="108757"/>
                        </a:cubicBezTo>
                      </a:path>
                    </a:pathLst>
                  </a:custGeom>
                  <a:noFill/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41" name="Google Shape;2041;p64"/>
                  <p:cNvSpPr/>
                  <p:nvPr/>
                </p:nvSpPr>
                <p:spPr>
                  <a:xfrm>
                    <a:off x="6890913" y="2078118"/>
                    <a:ext cx="183061" cy="23307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3061" h="233072" extrusionOk="0">
                        <a:moveTo>
                          <a:pt x="181780" y="128347"/>
                        </a:moveTo>
                        <a:cubicBezTo>
                          <a:pt x="173398" y="192355"/>
                          <a:pt x="126154" y="239028"/>
                          <a:pt x="76338" y="232456"/>
                        </a:cubicBezTo>
                        <a:cubicBezTo>
                          <a:pt x="26523" y="225883"/>
                          <a:pt x="-7101" y="168733"/>
                          <a:pt x="1281" y="104725"/>
                        </a:cubicBezTo>
                        <a:cubicBezTo>
                          <a:pt x="9663" y="40717"/>
                          <a:pt x="56907" y="-5955"/>
                          <a:pt x="106723" y="617"/>
                        </a:cubicBezTo>
                        <a:cubicBezTo>
                          <a:pt x="156539" y="7094"/>
                          <a:pt x="190162" y="64339"/>
                          <a:pt x="181780" y="128347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42" name="Google Shape;2042;p64"/>
                  <p:cNvSpPr/>
                  <p:nvPr/>
                </p:nvSpPr>
                <p:spPr>
                  <a:xfrm>
                    <a:off x="6932771" y="2101245"/>
                    <a:ext cx="140952" cy="19224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952" h="192242" extrusionOk="0">
                        <a:moveTo>
                          <a:pt x="69913" y="96077"/>
                        </a:moveTo>
                        <a:lnTo>
                          <a:pt x="0" y="85790"/>
                        </a:lnTo>
                        <a:cubicBezTo>
                          <a:pt x="7239" y="33784"/>
                          <a:pt x="44291" y="-4602"/>
                          <a:pt x="82391" y="446"/>
                        </a:cubicBezTo>
                        <a:cubicBezTo>
                          <a:pt x="120777" y="5494"/>
                          <a:pt x="146780" y="52834"/>
                          <a:pt x="139827" y="105316"/>
                        </a:cubicBezTo>
                        <a:cubicBezTo>
                          <a:pt x="132969" y="157799"/>
                          <a:pt x="95726" y="196852"/>
                          <a:pt x="57245" y="191803"/>
                        </a:cubicBezTo>
                        <a:cubicBezTo>
                          <a:pt x="32575" y="188565"/>
                          <a:pt x="12097" y="167800"/>
                          <a:pt x="3238" y="137320"/>
                        </a:cubicBezTo>
                        <a:lnTo>
                          <a:pt x="69913" y="96077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43" name="Google Shape;2043;p64"/>
                  <p:cNvSpPr/>
                  <p:nvPr/>
                </p:nvSpPr>
                <p:spPr>
                  <a:xfrm>
                    <a:off x="6637145" y="2088473"/>
                    <a:ext cx="141575" cy="2281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1575" h="228175" extrusionOk="0">
                        <a:moveTo>
                          <a:pt x="139987" y="123136"/>
                        </a:moveTo>
                        <a:cubicBezTo>
                          <a:pt x="131795" y="185906"/>
                          <a:pt x="94077" y="232769"/>
                          <a:pt x="55881" y="227816"/>
                        </a:cubicBezTo>
                        <a:cubicBezTo>
                          <a:pt x="17686" y="222768"/>
                          <a:pt x="-6603" y="167809"/>
                          <a:pt x="1589" y="105039"/>
                        </a:cubicBezTo>
                        <a:cubicBezTo>
                          <a:pt x="9780" y="42269"/>
                          <a:pt x="47499" y="-4594"/>
                          <a:pt x="85695" y="359"/>
                        </a:cubicBezTo>
                        <a:cubicBezTo>
                          <a:pt x="123890" y="5407"/>
                          <a:pt x="148178" y="60367"/>
                          <a:pt x="139987" y="123136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44" name="Google Shape;2044;p64"/>
                  <p:cNvSpPr/>
                  <p:nvPr/>
                </p:nvSpPr>
                <p:spPr>
                  <a:xfrm>
                    <a:off x="6669881" y="2110384"/>
                    <a:ext cx="108602" cy="1881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8602" h="188171" extrusionOk="0">
                        <a:moveTo>
                          <a:pt x="53530" y="94177"/>
                        </a:moveTo>
                        <a:lnTo>
                          <a:pt x="0" y="85985"/>
                        </a:lnTo>
                        <a:cubicBezTo>
                          <a:pt x="7048" y="34931"/>
                          <a:pt x="36671" y="-3550"/>
                          <a:pt x="65818" y="260"/>
                        </a:cubicBezTo>
                        <a:cubicBezTo>
                          <a:pt x="95250" y="4165"/>
                          <a:pt x="113919" y="49695"/>
                          <a:pt x="107252" y="101130"/>
                        </a:cubicBezTo>
                        <a:cubicBezTo>
                          <a:pt x="100489" y="152660"/>
                          <a:pt x="70676" y="191808"/>
                          <a:pt x="41243" y="187903"/>
                        </a:cubicBezTo>
                        <a:cubicBezTo>
                          <a:pt x="22384" y="185426"/>
                          <a:pt x="7048" y="165710"/>
                          <a:pt x="1143" y="136087"/>
                        </a:cubicBezTo>
                        <a:lnTo>
                          <a:pt x="53530" y="94177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45" name="Google Shape;2045;p64"/>
                  <p:cNvSpPr/>
                  <p:nvPr/>
                </p:nvSpPr>
                <p:spPr>
                  <a:xfrm>
                    <a:off x="6655308" y="4160304"/>
                    <a:ext cx="255994" cy="2604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5994" h="260438" extrusionOk="0">
                        <a:moveTo>
                          <a:pt x="253460" y="23076"/>
                        </a:moveTo>
                        <a:cubicBezTo>
                          <a:pt x="244126" y="-16453"/>
                          <a:pt x="0" y="6788"/>
                          <a:pt x="0" y="6788"/>
                        </a:cubicBezTo>
                        <a:cubicBezTo>
                          <a:pt x="0" y="6788"/>
                          <a:pt x="3524" y="90036"/>
                          <a:pt x="9811" y="206241"/>
                        </a:cubicBezTo>
                        <a:cubicBezTo>
                          <a:pt x="68675" y="230054"/>
                          <a:pt x="148304" y="250913"/>
                          <a:pt x="254508" y="260438"/>
                        </a:cubicBezTo>
                        <a:cubicBezTo>
                          <a:pt x="256508" y="135852"/>
                          <a:pt x="256794" y="37268"/>
                          <a:pt x="253460" y="23076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46" name="Google Shape;2046;p64"/>
                  <p:cNvSpPr/>
                  <p:nvPr/>
                </p:nvSpPr>
                <p:spPr>
                  <a:xfrm>
                    <a:off x="7085457" y="4147172"/>
                    <a:ext cx="244524" cy="2756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4524" h="275665" extrusionOk="0">
                        <a:moveTo>
                          <a:pt x="244126" y="13157"/>
                        </a:moveTo>
                        <a:cubicBezTo>
                          <a:pt x="241840" y="-28849"/>
                          <a:pt x="0" y="43160"/>
                          <a:pt x="0" y="43160"/>
                        </a:cubicBezTo>
                        <a:cubicBezTo>
                          <a:pt x="0" y="43160"/>
                          <a:pt x="4191" y="143078"/>
                          <a:pt x="10858" y="275666"/>
                        </a:cubicBezTo>
                        <a:cubicBezTo>
                          <a:pt x="112300" y="267284"/>
                          <a:pt x="187928" y="242900"/>
                          <a:pt x="242888" y="215944"/>
                        </a:cubicBezTo>
                        <a:cubicBezTo>
                          <a:pt x="244602" y="108788"/>
                          <a:pt x="244888" y="27349"/>
                          <a:pt x="244126" y="1315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47" name="Google Shape;2047;p64"/>
                  <p:cNvSpPr/>
                  <p:nvPr/>
                </p:nvSpPr>
                <p:spPr>
                  <a:xfrm>
                    <a:off x="6507513" y="2912649"/>
                    <a:ext cx="949721" cy="13908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49721" h="1390840" extrusionOk="0">
                        <a:moveTo>
                          <a:pt x="511268" y="1390841"/>
                        </a:moveTo>
                        <a:cubicBezTo>
                          <a:pt x="495647" y="1390841"/>
                          <a:pt x="479550" y="1390460"/>
                          <a:pt x="463452" y="1389793"/>
                        </a:cubicBezTo>
                        <a:cubicBezTo>
                          <a:pt x="101407" y="1373696"/>
                          <a:pt x="3490" y="1234726"/>
                          <a:pt x="1204" y="1214247"/>
                        </a:cubicBezTo>
                        <a:cubicBezTo>
                          <a:pt x="823" y="1210914"/>
                          <a:pt x="-16131" y="852011"/>
                          <a:pt x="90454" y="672370"/>
                        </a:cubicBezTo>
                        <a:cubicBezTo>
                          <a:pt x="148937" y="573691"/>
                          <a:pt x="191133" y="519970"/>
                          <a:pt x="216374" y="487871"/>
                        </a:cubicBezTo>
                        <a:cubicBezTo>
                          <a:pt x="235519" y="463487"/>
                          <a:pt x="246092" y="450056"/>
                          <a:pt x="247807" y="437864"/>
                        </a:cubicBezTo>
                        <a:cubicBezTo>
                          <a:pt x="251712" y="410718"/>
                          <a:pt x="225042" y="330041"/>
                          <a:pt x="220565" y="316802"/>
                        </a:cubicBezTo>
                        <a:cubicBezTo>
                          <a:pt x="209230" y="311087"/>
                          <a:pt x="152080" y="278702"/>
                          <a:pt x="127506" y="203168"/>
                        </a:cubicBezTo>
                        <a:cubicBezTo>
                          <a:pt x="100836" y="121253"/>
                          <a:pt x="115409" y="40481"/>
                          <a:pt x="132840" y="31337"/>
                        </a:cubicBezTo>
                        <a:cubicBezTo>
                          <a:pt x="145413" y="24670"/>
                          <a:pt x="229614" y="0"/>
                          <a:pt x="341247" y="0"/>
                        </a:cubicBezTo>
                        <a:cubicBezTo>
                          <a:pt x="370584" y="0"/>
                          <a:pt x="399730" y="1715"/>
                          <a:pt x="428115" y="5048"/>
                        </a:cubicBezTo>
                        <a:cubicBezTo>
                          <a:pt x="641665" y="30480"/>
                          <a:pt x="674336" y="49435"/>
                          <a:pt x="678813" y="63151"/>
                        </a:cubicBezTo>
                        <a:cubicBezTo>
                          <a:pt x="681194" y="70295"/>
                          <a:pt x="677479" y="90583"/>
                          <a:pt x="670145" y="128873"/>
                        </a:cubicBezTo>
                        <a:cubicBezTo>
                          <a:pt x="659287" y="185642"/>
                          <a:pt x="642904" y="271367"/>
                          <a:pt x="659763" y="293275"/>
                        </a:cubicBezTo>
                        <a:cubicBezTo>
                          <a:pt x="664049" y="298895"/>
                          <a:pt x="668716" y="301562"/>
                          <a:pt x="674050" y="301562"/>
                        </a:cubicBezTo>
                        <a:cubicBezTo>
                          <a:pt x="692148" y="301562"/>
                          <a:pt x="714341" y="270415"/>
                          <a:pt x="721294" y="258413"/>
                        </a:cubicBezTo>
                        <a:cubicBezTo>
                          <a:pt x="722152" y="256889"/>
                          <a:pt x="723771" y="256032"/>
                          <a:pt x="725390" y="256032"/>
                        </a:cubicBezTo>
                        <a:cubicBezTo>
                          <a:pt x="725962" y="256032"/>
                          <a:pt x="726533" y="256127"/>
                          <a:pt x="727009" y="256318"/>
                        </a:cubicBezTo>
                        <a:cubicBezTo>
                          <a:pt x="729200" y="257080"/>
                          <a:pt x="730439" y="259366"/>
                          <a:pt x="730057" y="261557"/>
                        </a:cubicBezTo>
                        <a:cubicBezTo>
                          <a:pt x="729772" y="263081"/>
                          <a:pt x="703578" y="418719"/>
                          <a:pt x="729486" y="464439"/>
                        </a:cubicBezTo>
                        <a:cubicBezTo>
                          <a:pt x="733106" y="470916"/>
                          <a:pt x="737963" y="478822"/>
                          <a:pt x="743678" y="488252"/>
                        </a:cubicBezTo>
                        <a:cubicBezTo>
                          <a:pt x="778921" y="546545"/>
                          <a:pt x="852168" y="667893"/>
                          <a:pt x="890554" y="833152"/>
                        </a:cubicBezTo>
                        <a:cubicBezTo>
                          <a:pt x="934464" y="1021842"/>
                          <a:pt x="949609" y="1226058"/>
                          <a:pt x="949704" y="1228154"/>
                        </a:cubicBezTo>
                        <a:cubicBezTo>
                          <a:pt x="949799" y="1229201"/>
                          <a:pt x="949514" y="1230249"/>
                          <a:pt x="948942" y="1231202"/>
                        </a:cubicBezTo>
                        <a:cubicBezTo>
                          <a:pt x="947799" y="1232726"/>
                          <a:pt x="837309" y="1390841"/>
                          <a:pt x="511268" y="139084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48" name="Google Shape;2048;p64"/>
                  <p:cNvSpPr/>
                  <p:nvPr/>
                </p:nvSpPr>
                <p:spPr>
                  <a:xfrm>
                    <a:off x="7011764" y="2719196"/>
                    <a:ext cx="182379" cy="3638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2379" h="363854" extrusionOk="0">
                        <a:moveTo>
                          <a:pt x="51404" y="363855"/>
                        </a:moveTo>
                        <a:cubicBezTo>
                          <a:pt x="48356" y="363855"/>
                          <a:pt x="45403" y="363569"/>
                          <a:pt x="42355" y="363093"/>
                        </a:cubicBezTo>
                        <a:cubicBezTo>
                          <a:pt x="33783" y="361664"/>
                          <a:pt x="25591" y="354997"/>
                          <a:pt x="18733" y="343948"/>
                        </a:cubicBezTo>
                        <a:cubicBezTo>
                          <a:pt x="921" y="315182"/>
                          <a:pt x="-8985" y="254413"/>
                          <a:pt x="11208" y="188690"/>
                        </a:cubicBezTo>
                        <a:cubicBezTo>
                          <a:pt x="22734" y="151257"/>
                          <a:pt x="74264" y="0"/>
                          <a:pt x="97124" y="0"/>
                        </a:cubicBezTo>
                        <a:cubicBezTo>
                          <a:pt x="97600" y="0"/>
                          <a:pt x="98743" y="191"/>
                          <a:pt x="99219" y="286"/>
                        </a:cubicBezTo>
                        <a:cubicBezTo>
                          <a:pt x="99982" y="476"/>
                          <a:pt x="179420" y="26099"/>
                          <a:pt x="182182" y="35719"/>
                        </a:cubicBezTo>
                        <a:cubicBezTo>
                          <a:pt x="182944" y="38481"/>
                          <a:pt x="181992" y="41624"/>
                          <a:pt x="170466" y="73247"/>
                        </a:cubicBezTo>
                        <a:cubicBezTo>
                          <a:pt x="151512" y="125063"/>
                          <a:pt x="116174" y="221552"/>
                          <a:pt x="115602" y="272034"/>
                        </a:cubicBezTo>
                        <a:cubicBezTo>
                          <a:pt x="114745" y="339852"/>
                          <a:pt x="80550" y="363855"/>
                          <a:pt x="51404" y="363855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49" name="Google Shape;2049;p64"/>
                  <p:cNvSpPr/>
                  <p:nvPr/>
                </p:nvSpPr>
                <p:spPr>
                  <a:xfrm>
                    <a:off x="6669736" y="2709100"/>
                    <a:ext cx="173091" cy="361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3091" h="361950" extrusionOk="0">
                        <a:moveTo>
                          <a:pt x="48151" y="361950"/>
                        </a:moveTo>
                        <a:cubicBezTo>
                          <a:pt x="41865" y="361950"/>
                          <a:pt x="35388" y="360331"/>
                          <a:pt x="29006" y="357092"/>
                        </a:cubicBezTo>
                        <a:cubicBezTo>
                          <a:pt x="-426" y="342329"/>
                          <a:pt x="-6999" y="268700"/>
                          <a:pt x="7194" y="217456"/>
                        </a:cubicBezTo>
                        <a:cubicBezTo>
                          <a:pt x="18624" y="176308"/>
                          <a:pt x="75011" y="26099"/>
                          <a:pt x="83870" y="20193"/>
                        </a:cubicBezTo>
                        <a:cubicBezTo>
                          <a:pt x="90918" y="15526"/>
                          <a:pt x="158451" y="762"/>
                          <a:pt x="167976" y="0"/>
                        </a:cubicBezTo>
                        <a:cubicBezTo>
                          <a:pt x="168071" y="0"/>
                          <a:pt x="168261" y="0"/>
                          <a:pt x="168357" y="0"/>
                        </a:cubicBezTo>
                        <a:cubicBezTo>
                          <a:pt x="169785" y="0"/>
                          <a:pt x="171214" y="667"/>
                          <a:pt x="172071" y="1810"/>
                        </a:cubicBezTo>
                        <a:cubicBezTo>
                          <a:pt x="173024" y="3048"/>
                          <a:pt x="173310" y="4667"/>
                          <a:pt x="172929" y="6191"/>
                        </a:cubicBezTo>
                        <a:cubicBezTo>
                          <a:pt x="172452" y="7811"/>
                          <a:pt x="122541" y="167354"/>
                          <a:pt x="109587" y="259651"/>
                        </a:cubicBezTo>
                        <a:cubicBezTo>
                          <a:pt x="97681" y="344234"/>
                          <a:pt x="69582" y="361950"/>
                          <a:pt x="48151" y="36195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50" name="Google Shape;2050;p64"/>
                  <p:cNvSpPr/>
                  <p:nvPr/>
                </p:nvSpPr>
                <p:spPr>
                  <a:xfrm>
                    <a:off x="7171125" y="2476509"/>
                    <a:ext cx="184786" cy="2020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4786" h="202015" extrusionOk="0">
                        <a:moveTo>
                          <a:pt x="83496" y="202016"/>
                        </a:moveTo>
                        <a:cubicBezTo>
                          <a:pt x="78924" y="202016"/>
                          <a:pt x="74447" y="201730"/>
                          <a:pt x="69875" y="201063"/>
                        </a:cubicBezTo>
                        <a:cubicBezTo>
                          <a:pt x="35394" y="195920"/>
                          <a:pt x="11201" y="172012"/>
                          <a:pt x="3390" y="135627"/>
                        </a:cubicBezTo>
                        <a:cubicBezTo>
                          <a:pt x="-14898" y="49902"/>
                          <a:pt x="46634" y="5039"/>
                          <a:pt x="49301" y="3134"/>
                        </a:cubicBezTo>
                        <a:cubicBezTo>
                          <a:pt x="56921" y="-2295"/>
                          <a:pt x="67589" y="-486"/>
                          <a:pt x="73018" y="7134"/>
                        </a:cubicBezTo>
                        <a:cubicBezTo>
                          <a:pt x="78447" y="14754"/>
                          <a:pt x="76638" y="25327"/>
                          <a:pt x="69113" y="30756"/>
                        </a:cubicBezTo>
                        <a:cubicBezTo>
                          <a:pt x="67017" y="32280"/>
                          <a:pt x="23202" y="65237"/>
                          <a:pt x="36728" y="128483"/>
                        </a:cubicBezTo>
                        <a:cubicBezTo>
                          <a:pt x="42728" y="156867"/>
                          <a:pt x="60826" y="165249"/>
                          <a:pt x="75018" y="167440"/>
                        </a:cubicBezTo>
                        <a:cubicBezTo>
                          <a:pt x="100641" y="171250"/>
                          <a:pt x="129977" y="157534"/>
                          <a:pt x="141884" y="136198"/>
                        </a:cubicBezTo>
                        <a:cubicBezTo>
                          <a:pt x="164077" y="96384"/>
                          <a:pt x="137693" y="49235"/>
                          <a:pt x="137407" y="48759"/>
                        </a:cubicBezTo>
                        <a:cubicBezTo>
                          <a:pt x="132740" y="40662"/>
                          <a:pt x="135597" y="30280"/>
                          <a:pt x="143693" y="25613"/>
                        </a:cubicBezTo>
                        <a:cubicBezTo>
                          <a:pt x="151790" y="20946"/>
                          <a:pt x="162172" y="23708"/>
                          <a:pt x="166839" y="31804"/>
                        </a:cubicBezTo>
                        <a:cubicBezTo>
                          <a:pt x="168363" y="34376"/>
                          <a:pt x="203225" y="95907"/>
                          <a:pt x="171507" y="152772"/>
                        </a:cubicBezTo>
                        <a:cubicBezTo>
                          <a:pt x="155028" y="182394"/>
                          <a:pt x="118833" y="202016"/>
                          <a:pt x="83496" y="202016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2051" name="Google Shape;2051;p64"/>
                  <p:cNvGrpSpPr/>
                  <p:nvPr/>
                </p:nvGrpSpPr>
                <p:grpSpPr>
                  <a:xfrm>
                    <a:off x="7077179" y="4954428"/>
                    <a:ext cx="625907" cy="463010"/>
                    <a:chOff x="7077179" y="4954428"/>
                    <a:chExt cx="625907" cy="463010"/>
                  </a:xfrm>
                </p:grpSpPr>
                <p:sp>
                  <p:nvSpPr>
                    <p:cNvPr id="2052" name="Google Shape;2052;p64"/>
                    <p:cNvSpPr/>
                    <p:nvPr/>
                  </p:nvSpPr>
                  <p:spPr>
                    <a:xfrm>
                      <a:off x="7082031" y="4959096"/>
                      <a:ext cx="616284" cy="45358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16284" h="453580" extrusionOk="0">
                          <a:moveTo>
                            <a:pt x="416429" y="453580"/>
                          </a:moveTo>
                          <a:cubicBezTo>
                            <a:pt x="324513" y="453580"/>
                            <a:pt x="248123" y="410051"/>
                            <a:pt x="219357" y="393668"/>
                          </a:cubicBezTo>
                          <a:cubicBezTo>
                            <a:pt x="215452" y="391477"/>
                            <a:pt x="212404" y="389668"/>
                            <a:pt x="210118" y="388525"/>
                          </a:cubicBezTo>
                          <a:cubicBezTo>
                            <a:pt x="204022" y="385381"/>
                            <a:pt x="189258" y="383762"/>
                            <a:pt x="172209" y="381952"/>
                          </a:cubicBezTo>
                          <a:cubicBezTo>
                            <a:pt x="130584" y="377476"/>
                            <a:pt x="67719" y="370808"/>
                            <a:pt x="34191" y="331565"/>
                          </a:cubicBezTo>
                          <a:cubicBezTo>
                            <a:pt x="-10862" y="278892"/>
                            <a:pt x="9426" y="150495"/>
                            <a:pt x="12379" y="133159"/>
                          </a:cubicBezTo>
                          <a:cubicBezTo>
                            <a:pt x="8188" y="125825"/>
                            <a:pt x="-7623" y="95536"/>
                            <a:pt x="4473" y="76009"/>
                          </a:cubicBezTo>
                          <a:cubicBezTo>
                            <a:pt x="16951" y="55816"/>
                            <a:pt x="48384" y="54769"/>
                            <a:pt x="54575" y="54769"/>
                          </a:cubicBezTo>
                          <a:cubicBezTo>
                            <a:pt x="56670" y="54769"/>
                            <a:pt x="58956" y="56102"/>
                            <a:pt x="59528" y="58102"/>
                          </a:cubicBezTo>
                          <a:cubicBezTo>
                            <a:pt x="68291" y="86677"/>
                            <a:pt x="106581" y="92678"/>
                            <a:pt x="137061" y="92678"/>
                          </a:cubicBezTo>
                          <a:cubicBezTo>
                            <a:pt x="147253" y="92678"/>
                            <a:pt x="156016" y="92011"/>
                            <a:pt x="161636" y="91345"/>
                          </a:cubicBezTo>
                          <a:cubicBezTo>
                            <a:pt x="151253" y="68008"/>
                            <a:pt x="150682" y="48482"/>
                            <a:pt x="160112" y="33338"/>
                          </a:cubicBezTo>
                          <a:cubicBezTo>
                            <a:pt x="178019" y="4381"/>
                            <a:pt x="226977" y="0"/>
                            <a:pt x="254600" y="0"/>
                          </a:cubicBezTo>
                          <a:cubicBezTo>
                            <a:pt x="279079" y="0"/>
                            <a:pt x="305463" y="3238"/>
                            <a:pt x="325180" y="8667"/>
                          </a:cubicBezTo>
                          <a:cubicBezTo>
                            <a:pt x="380806" y="23908"/>
                            <a:pt x="392712" y="100584"/>
                            <a:pt x="394427" y="114300"/>
                          </a:cubicBezTo>
                          <a:cubicBezTo>
                            <a:pt x="423573" y="137826"/>
                            <a:pt x="459483" y="152495"/>
                            <a:pt x="494153" y="166783"/>
                          </a:cubicBezTo>
                          <a:cubicBezTo>
                            <a:pt x="513299" y="174593"/>
                            <a:pt x="531301" y="182023"/>
                            <a:pt x="548446" y="190881"/>
                          </a:cubicBezTo>
                          <a:cubicBezTo>
                            <a:pt x="600357" y="217551"/>
                            <a:pt x="615407" y="343852"/>
                            <a:pt x="616264" y="367570"/>
                          </a:cubicBezTo>
                          <a:cubicBezTo>
                            <a:pt x="617121" y="392906"/>
                            <a:pt x="591499" y="427768"/>
                            <a:pt x="464531" y="449484"/>
                          </a:cubicBezTo>
                          <a:cubicBezTo>
                            <a:pt x="448910" y="452247"/>
                            <a:pt x="432717" y="453580"/>
                            <a:pt x="416429" y="453580"/>
                          </a:cubicBezTo>
                          <a:cubicBezTo>
                            <a:pt x="416429" y="453580"/>
                            <a:pt x="416429" y="453580"/>
                            <a:pt x="416429" y="453580"/>
                          </a:cubicBezTo>
                          <a:close/>
                        </a:path>
                      </a:pathLst>
                    </a:custGeom>
                    <a:solidFill>
                      <a:schemeClr val="lt2"/>
                    </a:solidFill>
                    <a:ln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053" name="Google Shape;2053;p64"/>
                    <p:cNvSpPr/>
                    <p:nvPr/>
                  </p:nvSpPr>
                  <p:spPr>
                    <a:xfrm>
                      <a:off x="7077179" y="4954428"/>
                      <a:ext cx="625907" cy="46301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25907" h="463010" extrusionOk="0">
                          <a:moveTo>
                            <a:pt x="259452" y="9525"/>
                          </a:moveTo>
                          <a:cubicBezTo>
                            <a:pt x="285550" y="9525"/>
                            <a:pt x="311363" y="13240"/>
                            <a:pt x="328794" y="18002"/>
                          </a:cubicBezTo>
                          <a:cubicBezTo>
                            <a:pt x="386134" y="33719"/>
                            <a:pt x="394802" y="121539"/>
                            <a:pt x="394802" y="121539"/>
                          </a:cubicBezTo>
                          <a:cubicBezTo>
                            <a:pt x="440427" y="159068"/>
                            <a:pt x="501673" y="174403"/>
                            <a:pt x="551203" y="199835"/>
                          </a:cubicBezTo>
                          <a:cubicBezTo>
                            <a:pt x="600733" y="225266"/>
                            <a:pt x="615687" y="349663"/>
                            <a:pt x="616449" y="372523"/>
                          </a:cubicBezTo>
                          <a:cubicBezTo>
                            <a:pt x="617211" y="395383"/>
                            <a:pt x="592827" y="428339"/>
                            <a:pt x="468716" y="449580"/>
                          </a:cubicBezTo>
                          <a:cubicBezTo>
                            <a:pt x="452524" y="452342"/>
                            <a:pt x="436712" y="453580"/>
                            <a:pt x="421282" y="453580"/>
                          </a:cubicBezTo>
                          <a:cubicBezTo>
                            <a:pt x="318602" y="453580"/>
                            <a:pt x="236973" y="399288"/>
                            <a:pt x="217161" y="389096"/>
                          </a:cubicBezTo>
                          <a:cubicBezTo>
                            <a:pt x="194396" y="377285"/>
                            <a:pt x="89050" y="387477"/>
                            <a:pt x="42663" y="333280"/>
                          </a:cubicBezTo>
                          <a:cubicBezTo>
                            <a:pt x="-3724" y="279083"/>
                            <a:pt x="22280" y="137065"/>
                            <a:pt x="22280" y="137065"/>
                          </a:cubicBezTo>
                          <a:cubicBezTo>
                            <a:pt x="22280" y="137065"/>
                            <a:pt x="1229" y="102965"/>
                            <a:pt x="13421" y="83249"/>
                          </a:cubicBezTo>
                          <a:cubicBezTo>
                            <a:pt x="24756" y="64865"/>
                            <a:pt x="55522" y="64294"/>
                            <a:pt x="59522" y="64294"/>
                          </a:cubicBezTo>
                          <a:cubicBezTo>
                            <a:pt x="59808" y="64294"/>
                            <a:pt x="59903" y="64294"/>
                            <a:pt x="59903" y="64294"/>
                          </a:cubicBezTo>
                          <a:cubicBezTo>
                            <a:pt x="69714" y="96298"/>
                            <a:pt x="111910" y="102299"/>
                            <a:pt x="142009" y="102299"/>
                          </a:cubicBezTo>
                          <a:cubicBezTo>
                            <a:pt x="160011" y="102299"/>
                            <a:pt x="173727" y="100203"/>
                            <a:pt x="173727" y="100203"/>
                          </a:cubicBezTo>
                          <a:cubicBezTo>
                            <a:pt x="137913" y="29051"/>
                            <a:pt x="199445" y="9525"/>
                            <a:pt x="259452" y="9525"/>
                          </a:cubicBezTo>
                          <a:moveTo>
                            <a:pt x="259452" y="0"/>
                          </a:moveTo>
                          <a:cubicBezTo>
                            <a:pt x="224495" y="0"/>
                            <a:pt x="179061" y="6191"/>
                            <a:pt x="160964" y="35624"/>
                          </a:cubicBezTo>
                          <a:cubicBezTo>
                            <a:pt x="151534" y="50863"/>
                            <a:pt x="151153" y="69818"/>
                            <a:pt x="159725" y="92012"/>
                          </a:cubicBezTo>
                          <a:cubicBezTo>
                            <a:pt x="154772" y="92393"/>
                            <a:pt x="148676" y="92678"/>
                            <a:pt x="142009" y="92678"/>
                          </a:cubicBezTo>
                          <a:cubicBezTo>
                            <a:pt x="118291" y="92678"/>
                            <a:pt x="77334" y="88583"/>
                            <a:pt x="68952" y="61436"/>
                          </a:cubicBezTo>
                          <a:cubicBezTo>
                            <a:pt x="67714" y="57531"/>
                            <a:pt x="64190" y="54769"/>
                            <a:pt x="59999" y="54674"/>
                          </a:cubicBezTo>
                          <a:cubicBezTo>
                            <a:pt x="59903" y="54674"/>
                            <a:pt x="59427" y="54674"/>
                            <a:pt x="59427" y="54674"/>
                          </a:cubicBezTo>
                          <a:cubicBezTo>
                            <a:pt x="52855" y="54674"/>
                            <a:pt x="19136" y="55817"/>
                            <a:pt x="5230" y="78200"/>
                          </a:cubicBezTo>
                          <a:cubicBezTo>
                            <a:pt x="-7629" y="98965"/>
                            <a:pt x="6563" y="128588"/>
                            <a:pt x="12278" y="138779"/>
                          </a:cubicBezTo>
                          <a:cubicBezTo>
                            <a:pt x="8468" y="161830"/>
                            <a:pt x="-9725" y="286607"/>
                            <a:pt x="35424" y="339376"/>
                          </a:cubicBezTo>
                          <a:cubicBezTo>
                            <a:pt x="70190" y="380047"/>
                            <a:pt x="134198" y="386905"/>
                            <a:pt x="176584" y="391382"/>
                          </a:cubicBezTo>
                          <a:cubicBezTo>
                            <a:pt x="192491" y="393097"/>
                            <a:pt x="207446" y="394716"/>
                            <a:pt x="212780" y="397478"/>
                          </a:cubicBezTo>
                          <a:cubicBezTo>
                            <a:pt x="215066" y="398621"/>
                            <a:pt x="218114" y="400431"/>
                            <a:pt x="221924" y="402527"/>
                          </a:cubicBezTo>
                          <a:cubicBezTo>
                            <a:pt x="250975" y="419100"/>
                            <a:pt x="328223" y="463010"/>
                            <a:pt x="421282" y="463010"/>
                          </a:cubicBezTo>
                          <a:cubicBezTo>
                            <a:pt x="437855" y="463010"/>
                            <a:pt x="454333" y="461581"/>
                            <a:pt x="470240" y="458914"/>
                          </a:cubicBezTo>
                          <a:cubicBezTo>
                            <a:pt x="574920" y="441008"/>
                            <a:pt x="627308" y="411861"/>
                            <a:pt x="625879" y="372142"/>
                          </a:cubicBezTo>
                          <a:cubicBezTo>
                            <a:pt x="625783" y="370713"/>
                            <a:pt x="615973" y="222409"/>
                            <a:pt x="555489" y="191357"/>
                          </a:cubicBezTo>
                          <a:cubicBezTo>
                            <a:pt x="538154" y="182499"/>
                            <a:pt x="519199" y="174688"/>
                            <a:pt x="500816" y="167164"/>
                          </a:cubicBezTo>
                          <a:cubicBezTo>
                            <a:pt x="467002" y="153257"/>
                            <a:pt x="432045" y="138970"/>
                            <a:pt x="403661" y="116586"/>
                          </a:cubicBezTo>
                          <a:cubicBezTo>
                            <a:pt x="401089" y="98108"/>
                            <a:pt x="387373" y="24289"/>
                            <a:pt x="331175" y="8858"/>
                          </a:cubicBezTo>
                          <a:cubicBezTo>
                            <a:pt x="311173" y="3334"/>
                            <a:pt x="284312" y="0"/>
                            <a:pt x="259452" y="0"/>
                          </a:cubicBezTo>
                          <a:lnTo>
                            <a:pt x="259452" y="0"/>
                          </a:lnTo>
                          <a:close/>
                        </a:path>
                      </a:pathLst>
                    </a:custGeom>
                    <a:solidFill>
                      <a:srgbClr val="101612"/>
                    </a:solidFill>
                    <a:ln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2054" name="Google Shape;2054;p64"/>
                  <p:cNvSpPr/>
                  <p:nvPr/>
                </p:nvSpPr>
                <p:spPr>
                  <a:xfrm>
                    <a:off x="7086907" y="5018624"/>
                    <a:ext cx="210481" cy="1046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0481" h="104615" extrusionOk="0">
                        <a:moveTo>
                          <a:pt x="210481" y="101730"/>
                        </a:moveTo>
                        <a:cubicBezTo>
                          <a:pt x="210481" y="101730"/>
                          <a:pt x="205719" y="27149"/>
                          <a:pt x="179811" y="15814"/>
                        </a:cubicBezTo>
                        <a:cubicBezTo>
                          <a:pt x="174286" y="13433"/>
                          <a:pt x="164952" y="8956"/>
                          <a:pt x="153807" y="3717"/>
                        </a:cubicBezTo>
                        <a:cubicBezTo>
                          <a:pt x="154665" y="13052"/>
                          <a:pt x="157903" y="23625"/>
                          <a:pt x="164095" y="35817"/>
                        </a:cubicBezTo>
                        <a:cubicBezTo>
                          <a:pt x="164095" y="35817"/>
                          <a:pt x="65892" y="51057"/>
                          <a:pt x="50271" y="3"/>
                        </a:cubicBezTo>
                        <a:cubicBezTo>
                          <a:pt x="50271" y="3"/>
                          <a:pt x="15981" y="-664"/>
                          <a:pt x="3789" y="18957"/>
                        </a:cubicBezTo>
                        <a:cubicBezTo>
                          <a:pt x="-6117" y="34959"/>
                          <a:pt x="5979" y="60582"/>
                          <a:pt x="10837" y="69535"/>
                        </a:cubicBezTo>
                        <a:cubicBezTo>
                          <a:pt x="12552" y="72774"/>
                          <a:pt x="61415" y="116017"/>
                          <a:pt x="210481" y="10173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55" name="Google Shape;2055;p64"/>
                  <p:cNvSpPr/>
                  <p:nvPr/>
                </p:nvSpPr>
                <p:spPr>
                  <a:xfrm>
                    <a:off x="7240321" y="4963971"/>
                    <a:ext cx="394918" cy="22697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4918" h="226972" extrusionOk="0">
                        <a:moveTo>
                          <a:pt x="394919" y="194673"/>
                        </a:moveTo>
                        <a:cubicBezTo>
                          <a:pt x="392728" y="193054"/>
                          <a:pt x="390442" y="191530"/>
                          <a:pt x="388061" y="190292"/>
                        </a:cubicBezTo>
                        <a:cubicBezTo>
                          <a:pt x="338530" y="164860"/>
                          <a:pt x="277189" y="149525"/>
                          <a:pt x="231660" y="111996"/>
                        </a:cubicBezTo>
                        <a:cubicBezTo>
                          <a:pt x="231660" y="111996"/>
                          <a:pt x="222992" y="24176"/>
                          <a:pt x="165652" y="8460"/>
                        </a:cubicBezTo>
                        <a:cubicBezTo>
                          <a:pt x="108311" y="-7257"/>
                          <a:pt x="-40755" y="-11353"/>
                          <a:pt x="10585" y="90565"/>
                        </a:cubicBezTo>
                        <a:cubicBezTo>
                          <a:pt x="10585" y="90565"/>
                          <a:pt x="44779" y="150382"/>
                          <a:pt x="53638" y="154859"/>
                        </a:cubicBezTo>
                        <a:cubicBezTo>
                          <a:pt x="62496" y="159336"/>
                          <a:pt x="210324" y="227915"/>
                          <a:pt x="218325" y="226963"/>
                        </a:cubicBezTo>
                        <a:cubicBezTo>
                          <a:pt x="226421" y="226011"/>
                          <a:pt x="324053" y="191911"/>
                          <a:pt x="394919" y="194673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56" name="Google Shape;2056;p64"/>
                  <p:cNvSpPr/>
                  <p:nvPr/>
                </p:nvSpPr>
                <p:spPr>
                  <a:xfrm>
                    <a:off x="7092244" y="5102542"/>
                    <a:ext cx="346589" cy="2995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6589" h="299561" extrusionOk="0">
                        <a:moveTo>
                          <a:pt x="224193" y="100679"/>
                        </a:moveTo>
                        <a:cubicBezTo>
                          <a:pt x="147708" y="26194"/>
                          <a:pt x="138087" y="91345"/>
                          <a:pt x="106178" y="83439"/>
                        </a:cubicBezTo>
                        <a:cubicBezTo>
                          <a:pt x="76079" y="75914"/>
                          <a:pt x="38170" y="8382"/>
                          <a:pt x="5499" y="0"/>
                        </a:cubicBezTo>
                        <a:cubicBezTo>
                          <a:pt x="546" y="34385"/>
                          <a:pt x="-10884" y="140017"/>
                          <a:pt x="27597" y="185166"/>
                        </a:cubicBezTo>
                        <a:cubicBezTo>
                          <a:pt x="73984" y="239363"/>
                          <a:pt x="179331" y="229171"/>
                          <a:pt x="202095" y="240982"/>
                        </a:cubicBezTo>
                        <a:cubicBezTo>
                          <a:pt x="217907" y="249174"/>
                          <a:pt x="272961" y="285274"/>
                          <a:pt x="346590" y="299561"/>
                        </a:cubicBezTo>
                        <a:cubicBezTo>
                          <a:pt x="321539" y="243268"/>
                          <a:pt x="275247" y="150400"/>
                          <a:pt x="224193" y="100679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57" name="Google Shape;2057;p64"/>
                  <p:cNvSpPr/>
                  <p:nvPr/>
                </p:nvSpPr>
                <p:spPr>
                  <a:xfrm>
                    <a:off x="7067565" y="5169020"/>
                    <a:ext cx="656989" cy="27441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56989" h="274419" extrusionOk="0">
                        <a:moveTo>
                          <a:pt x="3318" y="38107"/>
                        </a:moveTo>
                        <a:cubicBezTo>
                          <a:pt x="4080" y="34392"/>
                          <a:pt x="5033" y="-565"/>
                          <a:pt x="24750" y="7"/>
                        </a:cubicBezTo>
                        <a:cubicBezTo>
                          <a:pt x="44466" y="674"/>
                          <a:pt x="90282" y="63443"/>
                          <a:pt x="118761" y="69540"/>
                        </a:cubicBezTo>
                        <a:cubicBezTo>
                          <a:pt x="147146" y="75540"/>
                          <a:pt x="164672" y="47156"/>
                          <a:pt x="193628" y="72587"/>
                        </a:cubicBezTo>
                        <a:cubicBezTo>
                          <a:pt x="222584" y="97924"/>
                          <a:pt x="276400" y="162027"/>
                          <a:pt x="351838" y="168028"/>
                        </a:cubicBezTo>
                        <a:cubicBezTo>
                          <a:pt x="427371" y="174029"/>
                          <a:pt x="462328" y="156598"/>
                          <a:pt x="462328" y="156598"/>
                        </a:cubicBezTo>
                        <a:cubicBezTo>
                          <a:pt x="462328" y="156598"/>
                          <a:pt x="477473" y="88304"/>
                          <a:pt x="488903" y="79922"/>
                        </a:cubicBezTo>
                        <a:cubicBezTo>
                          <a:pt x="500333" y="71444"/>
                          <a:pt x="555863" y="62396"/>
                          <a:pt x="567675" y="75731"/>
                        </a:cubicBezTo>
                        <a:cubicBezTo>
                          <a:pt x="579485" y="89066"/>
                          <a:pt x="593392" y="127642"/>
                          <a:pt x="598250" y="127642"/>
                        </a:cubicBezTo>
                        <a:cubicBezTo>
                          <a:pt x="603108" y="127642"/>
                          <a:pt x="622919" y="127642"/>
                          <a:pt x="622919" y="127642"/>
                        </a:cubicBezTo>
                        <a:cubicBezTo>
                          <a:pt x="622919" y="127642"/>
                          <a:pt x="649590" y="129452"/>
                          <a:pt x="653876" y="162694"/>
                        </a:cubicBezTo>
                        <a:cubicBezTo>
                          <a:pt x="658067" y="195936"/>
                          <a:pt x="669020" y="235179"/>
                          <a:pt x="594726" y="255086"/>
                        </a:cubicBezTo>
                        <a:cubicBezTo>
                          <a:pt x="520431" y="274994"/>
                          <a:pt x="385747" y="284043"/>
                          <a:pt x="308404" y="259944"/>
                        </a:cubicBezTo>
                        <a:cubicBezTo>
                          <a:pt x="231061" y="235751"/>
                          <a:pt x="202676" y="200794"/>
                          <a:pt x="188770" y="200127"/>
                        </a:cubicBezTo>
                        <a:cubicBezTo>
                          <a:pt x="174863" y="199556"/>
                          <a:pt x="118666" y="210986"/>
                          <a:pt x="57134" y="195269"/>
                        </a:cubicBezTo>
                        <a:cubicBezTo>
                          <a:pt x="-4492" y="179458"/>
                          <a:pt x="-3921" y="75540"/>
                          <a:pt x="3318" y="38107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58" name="Google Shape;2058;p64"/>
                  <p:cNvSpPr/>
                  <p:nvPr/>
                </p:nvSpPr>
                <p:spPr>
                  <a:xfrm>
                    <a:off x="7289277" y="5073013"/>
                    <a:ext cx="222754" cy="782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754" h="78297" extrusionOk="0">
                        <a:moveTo>
                          <a:pt x="12017" y="78297"/>
                        </a:moveTo>
                        <a:cubicBezTo>
                          <a:pt x="7254" y="78297"/>
                          <a:pt x="2777" y="75440"/>
                          <a:pt x="872" y="70773"/>
                        </a:cubicBezTo>
                        <a:cubicBezTo>
                          <a:pt x="-1509" y="64867"/>
                          <a:pt x="1158" y="58200"/>
                          <a:pt x="6778" y="55533"/>
                        </a:cubicBezTo>
                        <a:cubicBezTo>
                          <a:pt x="7349" y="55247"/>
                          <a:pt x="8207" y="54675"/>
                          <a:pt x="9350" y="53913"/>
                        </a:cubicBezTo>
                        <a:cubicBezTo>
                          <a:pt x="89550" y="2574"/>
                          <a:pt x="163654" y="-3141"/>
                          <a:pt x="211756" y="1145"/>
                        </a:cubicBezTo>
                        <a:cubicBezTo>
                          <a:pt x="218328" y="1716"/>
                          <a:pt x="223281" y="7527"/>
                          <a:pt x="222709" y="14194"/>
                        </a:cubicBezTo>
                        <a:cubicBezTo>
                          <a:pt x="222138" y="20766"/>
                          <a:pt x="216328" y="25719"/>
                          <a:pt x="209660" y="25148"/>
                        </a:cubicBezTo>
                        <a:cubicBezTo>
                          <a:pt x="165369" y="21242"/>
                          <a:pt x="96884" y="26577"/>
                          <a:pt x="22303" y="74297"/>
                        </a:cubicBezTo>
                        <a:cubicBezTo>
                          <a:pt x="19160" y="76297"/>
                          <a:pt x="18017" y="77059"/>
                          <a:pt x="16493" y="77631"/>
                        </a:cubicBezTo>
                        <a:cubicBezTo>
                          <a:pt x="15064" y="78012"/>
                          <a:pt x="13541" y="78297"/>
                          <a:pt x="12017" y="78297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59" name="Google Shape;2059;p64"/>
                  <p:cNvSpPr/>
                  <p:nvPr/>
                </p:nvSpPr>
                <p:spPr>
                  <a:xfrm>
                    <a:off x="7341682" y="5099750"/>
                    <a:ext cx="212805" cy="732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2805" h="73277" extrusionOk="0">
                        <a:moveTo>
                          <a:pt x="11998" y="73277"/>
                        </a:moveTo>
                        <a:cubicBezTo>
                          <a:pt x="7807" y="73277"/>
                          <a:pt x="3807" y="71086"/>
                          <a:pt x="1616" y="67277"/>
                        </a:cubicBezTo>
                        <a:cubicBezTo>
                          <a:pt x="-1718" y="61561"/>
                          <a:pt x="282" y="54132"/>
                          <a:pt x="5997" y="50894"/>
                        </a:cubicBezTo>
                        <a:cubicBezTo>
                          <a:pt x="9998" y="48608"/>
                          <a:pt x="104200" y="-5209"/>
                          <a:pt x="201450" y="411"/>
                        </a:cubicBezTo>
                        <a:cubicBezTo>
                          <a:pt x="208118" y="792"/>
                          <a:pt x="213166" y="6507"/>
                          <a:pt x="212785" y="13079"/>
                        </a:cubicBezTo>
                        <a:cubicBezTo>
                          <a:pt x="212404" y="19747"/>
                          <a:pt x="206594" y="24795"/>
                          <a:pt x="200117" y="24414"/>
                        </a:cubicBezTo>
                        <a:cubicBezTo>
                          <a:pt x="109915" y="19175"/>
                          <a:pt x="19047" y="71182"/>
                          <a:pt x="18094" y="71658"/>
                        </a:cubicBezTo>
                        <a:cubicBezTo>
                          <a:pt x="16094" y="72706"/>
                          <a:pt x="14094" y="73277"/>
                          <a:pt x="11998" y="73277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60" name="Google Shape;2060;p64"/>
                  <p:cNvSpPr/>
                  <p:nvPr/>
                </p:nvSpPr>
                <p:spPr>
                  <a:xfrm>
                    <a:off x="7384058" y="5114981"/>
                    <a:ext cx="217317" cy="760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7317" h="76047" extrusionOk="0">
                        <a:moveTo>
                          <a:pt x="12009" y="76048"/>
                        </a:moveTo>
                        <a:cubicBezTo>
                          <a:pt x="7532" y="76048"/>
                          <a:pt x="3246" y="73571"/>
                          <a:pt x="1246" y="69285"/>
                        </a:cubicBezTo>
                        <a:cubicBezTo>
                          <a:pt x="-1707" y="63284"/>
                          <a:pt x="770" y="56140"/>
                          <a:pt x="6770" y="53188"/>
                        </a:cubicBezTo>
                        <a:cubicBezTo>
                          <a:pt x="11723" y="50807"/>
                          <a:pt x="129167" y="-5962"/>
                          <a:pt x="206319" y="515"/>
                        </a:cubicBezTo>
                        <a:cubicBezTo>
                          <a:pt x="212891" y="1086"/>
                          <a:pt x="217844" y="6896"/>
                          <a:pt x="217273" y="13469"/>
                        </a:cubicBezTo>
                        <a:cubicBezTo>
                          <a:pt x="216701" y="20136"/>
                          <a:pt x="210796" y="24898"/>
                          <a:pt x="204319" y="24422"/>
                        </a:cubicBezTo>
                        <a:cubicBezTo>
                          <a:pt x="133643" y="18326"/>
                          <a:pt x="18486" y="74143"/>
                          <a:pt x="17248" y="74714"/>
                        </a:cubicBezTo>
                        <a:cubicBezTo>
                          <a:pt x="15533" y="75667"/>
                          <a:pt x="13724" y="76048"/>
                          <a:pt x="12009" y="76048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2061" name="Google Shape;2061;p64"/>
                  <p:cNvGrpSpPr/>
                  <p:nvPr/>
                </p:nvGrpSpPr>
                <p:grpSpPr>
                  <a:xfrm>
                    <a:off x="6326766" y="4954428"/>
                    <a:ext cx="625844" cy="462915"/>
                    <a:chOff x="6326766" y="4954428"/>
                    <a:chExt cx="625844" cy="462915"/>
                  </a:xfrm>
                </p:grpSpPr>
                <p:sp>
                  <p:nvSpPr>
                    <p:cNvPr id="2062" name="Google Shape;2062;p64"/>
                    <p:cNvSpPr/>
                    <p:nvPr/>
                  </p:nvSpPr>
                  <p:spPr>
                    <a:xfrm>
                      <a:off x="6331532" y="4959191"/>
                      <a:ext cx="616284" cy="45348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16284" h="453485" extrusionOk="0">
                          <a:moveTo>
                            <a:pt x="199950" y="453485"/>
                          </a:moveTo>
                          <a:cubicBezTo>
                            <a:pt x="183663" y="453485"/>
                            <a:pt x="167470" y="452152"/>
                            <a:pt x="151754" y="449485"/>
                          </a:cubicBezTo>
                          <a:cubicBezTo>
                            <a:pt x="24785" y="427768"/>
                            <a:pt x="-837" y="393002"/>
                            <a:pt x="21" y="367570"/>
                          </a:cubicBezTo>
                          <a:cubicBezTo>
                            <a:pt x="878" y="343853"/>
                            <a:pt x="15927" y="217551"/>
                            <a:pt x="67838" y="190881"/>
                          </a:cubicBezTo>
                          <a:cubicBezTo>
                            <a:pt x="84983" y="182118"/>
                            <a:pt x="103081" y="174688"/>
                            <a:pt x="122131" y="166783"/>
                          </a:cubicBezTo>
                          <a:cubicBezTo>
                            <a:pt x="156897" y="152495"/>
                            <a:pt x="192711" y="137827"/>
                            <a:pt x="221858" y="114300"/>
                          </a:cubicBezTo>
                          <a:cubicBezTo>
                            <a:pt x="223572" y="100489"/>
                            <a:pt x="235574" y="23908"/>
                            <a:pt x="291104" y="8668"/>
                          </a:cubicBezTo>
                          <a:cubicBezTo>
                            <a:pt x="310821" y="3238"/>
                            <a:pt x="337205" y="0"/>
                            <a:pt x="361685" y="0"/>
                          </a:cubicBezTo>
                          <a:cubicBezTo>
                            <a:pt x="389307" y="0"/>
                            <a:pt x="438266" y="4381"/>
                            <a:pt x="456173" y="33338"/>
                          </a:cubicBezTo>
                          <a:cubicBezTo>
                            <a:pt x="465507" y="48578"/>
                            <a:pt x="465031" y="68009"/>
                            <a:pt x="454649" y="91345"/>
                          </a:cubicBezTo>
                          <a:cubicBezTo>
                            <a:pt x="460268" y="91916"/>
                            <a:pt x="469031" y="92678"/>
                            <a:pt x="479223" y="92678"/>
                          </a:cubicBezTo>
                          <a:cubicBezTo>
                            <a:pt x="509798" y="92678"/>
                            <a:pt x="548089" y="86678"/>
                            <a:pt x="556757" y="58103"/>
                          </a:cubicBezTo>
                          <a:cubicBezTo>
                            <a:pt x="557328" y="56102"/>
                            <a:pt x="559138" y="54769"/>
                            <a:pt x="561233" y="54769"/>
                          </a:cubicBezTo>
                          <a:cubicBezTo>
                            <a:pt x="561233" y="54769"/>
                            <a:pt x="561233" y="54769"/>
                            <a:pt x="561233" y="54769"/>
                          </a:cubicBezTo>
                          <a:cubicBezTo>
                            <a:pt x="567996" y="54769"/>
                            <a:pt x="599333" y="55817"/>
                            <a:pt x="611811" y="76010"/>
                          </a:cubicBezTo>
                          <a:cubicBezTo>
                            <a:pt x="623908" y="95536"/>
                            <a:pt x="608097" y="125825"/>
                            <a:pt x="603905" y="133160"/>
                          </a:cubicBezTo>
                          <a:cubicBezTo>
                            <a:pt x="606858" y="150495"/>
                            <a:pt x="627147" y="278892"/>
                            <a:pt x="582093" y="331565"/>
                          </a:cubicBezTo>
                          <a:cubicBezTo>
                            <a:pt x="548565" y="370808"/>
                            <a:pt x="485700" y="377476"/>
                            <a:pt x="444076" y="381953"/>
                          </a:cubicBezTo>
                          <a:cubicBezTo>
                            <a:pt x="427026" y="383762"/>
                            <a:pt x="412263" y="385381"/>
                            <a:pt x="406166" y="388525"/>
                          </a:cubicBezTo>
                          <a:cubicBezTo>
                            <a:pt x="403880" y="389668"/>
                            <a:pt x="400737" y="391478"/>
                            <a:pt x="396927" y="393668"/>
                          </a:cubicBezTo>
                          <a:cubicBezTo>
                            <a:pt x="368257" y="409956"/>
                            <a:pt x="291771" y="453485"/>
                            <a:pt x="199950" y="453485"/>
                          </a:cubicBezTo>
                          <a:close/>
                        </a:path>
                      </a:pathLst>
                    </a:custGeom>
                    <a:solidFill>
                      <a:schemeClr val="lt2"/>
                    </a:solidFill>
                    <a:ln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063" name="Google Shape;2063;p64"/>
                    <p:cNvSpPr/>
                    <p:nvPr/>
                  </p:nvSpPr>
                  <p:spPr>
                    <a:xfrm>
                      <a:off x="6326766" y="4954428"/>
                      <a:ext cx="625844" cy="46291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25844" h="462915" extrusionOk="0">
                          <a:moveTo>
                            <a:pt x="366547" y="9525"/>
                          </a:moveTo>
                          <a:cubicBezTo>
                            <a:pt x="426554" y="9525"/>
                            <a:pt x="488086" y="29051"/>
                            <a:pt x="452272" y="100013"/>
                          </a:cubicBezTo>
                          <a:cubicBezTo>
                            <a:pt x="452272" y="100013"/>
                            <a:pt x="465988" y="102108"/>
                            <a:pt x="483990" y="102108"/>
                          </a:cubicBezTo>
                          <a:cubicBezTo>
                            <a:pt x="514184" y="102108"/>
                            <a:pt x="556380" y="96107"/>
                            <a:pt x="566096" y="64103"/>
                          </a:cubicBezTo>
                          <a:cubicBezTo>
                            <a:pt x="566096" y="64103"/>
                            <a:pt x="566286" y="64103"/>
                            <a:pt x="566477" y="64103"/>
                          </a:cubicBezTo>
                          <a:cubicBezTo>
                            <a:pt x="570382" y="64103"/>
                            <a:pt x="601147" y="64675"/>
                            <a:pt x="612578" y="83058"/>
                          </a:cubicBezTo>
                          <a:cubicBezTo>
                            <a:pt x="624770" y="102679"/>
                            <a:pt x="603719" y="136874"/>
                            <a:pt x="603719" y="136874"/>
                          </a:cubicBezTo>
                          <a:cubicBezTo>
                            <a:pt x="603719" y="136874"/>
                            <a:pt x="629722" y="278892"/>
                            <a:pt x="583336" y="333089"/>
                          </a:cubicBezTo>
                          <a:cubicBezTo>
                            <a:pt x="536949" y="387287"/>
                            <a:pt x="431603" y="377095"/>
                            <a:pt x="408838" y="388906"/>
                          </a:cubicBezTo>
                          <a:cubicBezTo>
                            <a:pt x="389026" y="399193"/>
                            <a:pt x="307396" y="453390"/>
                            <a:pt x="204717" y="453390"/>
                          </a:cubicBezTo>
                          <a:cubicBezTo>
                            <a:pt x="189382" y="453390"/>
                            <a:pt x="173475" y="452152"/>
                            <a:pt x="157282" y="449389"/>
                          </a:cubicBezTo>
                          <a:cubicBezTo>
                            <a:pt x="33077" y="428149"/>
                            <a:pt x="8693" y="395192"/>
                            <a:pt x="9550" y="372332"/>
                          </a:cubicBezTo>
                          <a:cubicBezTo>
                            <a:pt x="10312" y="349568"/>
                            <a:pt x="25266" y="225076"/>
                            <a:pt x="74796" y="199644"/>
                          </a:cubicBezTo>
                          <a:cubicBezTo>
                            <a:pt x="124326" y="174212"/>
                            <a:pt x="185667" y="158877"/>
                            <a:pt x="231196" y="121349"/>
                          </a:cubicBezTo>
                          <a:cubicBezTo>
                            <a:pt x="231196" y="121349"/>
                            <a:pt x="239864" y="33528"/>
                            <a:pt x="297205" y="17812"/>
                          </a:cubicBezTo>
                          <a:cubicBezTo>
                            <a:pt x="314636" y="13240"/>
                            <a:pt x="340448" y="9525"/>
                            <a:pt x="366547" y="9525"/>
                          </a:cubicBezTo>
                          <a:moveTo>
                            <a:pt x="366547" y="0"/>
                          </a:moveTo>
                          <a:lnTo>
                            <a:pt x="366547" y="0"/>
                          </a:lnTo>
                          <a:cubicBezTo>
                            <a:pt x="341687" y="0"/>
                            <a:pt x="314826" y="3334"/>
                            <a:pt x="294728" y="8763"/>
                          </a:cubicBezTo>
                          <a:cubicBezTo>
                            <a:pt x="238531" y="24194"/>
                            <a:pt x="224815" y="98012"/>
                            <a:pt x="222243" y="116491"/>
                          </a:cubicBezTo>
                          <a:cubicBezTo>
                            <a:pt x="193858" y="138875"/>
                            <a:pt x="158997" y="153257"/>
                            <a:pt x="125088" y="167069"/>
                          </a:cubicBezTo>
                          <a:cubicBezTo>
                            <a:pt x="106705" y="174593"/>
                            <a:pt x="87750" y="182404"/>
                            <a:pt x="70414" y="191262"/>
                          </a:cubicBezTo>
                          <a:cubicBezTo>
                            <a:pt x="9931" y="222313"/>
                            <a:pt x="25" y="370618"/>
                            <a:pt x="25" y="372046"/>
                          </a:cubicBezTo>
                          <a:cubicBezTo>
                            <a:pt x="-1309" y="411766"/>
                            <a:pt x="51079" y="440912"/>
                            <a:pt x="155663" y="458819"/>
                          </a:cubicBezTo>
                          <a:cubicBezTo>
                            <a:pt x="171665" y="461581"/>
                            <a:pt x="188144" y="462915"/>
                            <a:pt x="204622" y="462915"/>
                          </a:cubicBezTo>
                          <a:cubicBezTo>
                            <a:pt x="297776" y="462915"/>
                            <a:pt x="374929" y="419005"/>
                            <a:pt x="403980" y="402431"/>
                          </a:cubicBezTo>
                          <a:cubicBezTo>
                            <a:pt x="407790" y="400241"/>
                            <a:pt x="410838" y="398526"/>
                            <a:pt x="413124" y="397383"/>
                          </a:cubicBezTo>
                          <a:cubicBezTo>
                            <a:pt x="418458" y="394621"/>
                            <a:pt x="433507" y="393002"/>
                            <a:pt x="449319" y="391287"/>
                          </a:cubicBezTo>
                          <a:cubicBezTo>
                            <a:pt x="491705" y="386715"/>
                            <a:pt x="555713" y="379952"/>
                            <a:pt x="590480" y="339280"/>
                          </a:cubicBezTo>
                          <a:cubicBezTo>
                            <a:pt x="635628" y="286512"/>
                            <a:pt x="617435" y="161735"/>
                            <a:pt x="613625" y="138684"/>
                          </a:cubicBezTo>
                          <a:cubicBezTo>
                            <a:pt x="619245" y="128492"/>
                            <a:pt x="633437" y="98870"/>
                            <a:pt x="620674" y="78105"/>
                          </a:cubicBezTo>
                          <a:cubicBezTo>
                            <a:pt x="606863" y="55721"/>
                            <a:pt x="573144" y="54578"/>
                            <a:pt x="566477" y="54578"/>
                          </a:cubicBezTo>
                          <a:cubicBezTo>
                            <a:pt x="566381" y="54578"/>
                            <a:pt x="565905" y="54578"/>
                            <a:pt x="565905" y="54578"/>
                          </a:cubicBezTo>
                          <a:cubicBezTo>
                            <a:pt x="561809" y="54674"/>
                            <a:pt x="558190" y="57341"/>
                            <a:pt x="556952" y="61341"/>
                          </a:cubicBezTo>
                          <a:cubicBezTo>
                            <a:pt x="548665" y="88487"/>
                            <a:pt x="507612" y="92583"/>
                            <a:pt x="483895" y="92583"/>
                          </a:cubicBezTo>
                          <a:cubicBezTo>
                            <a:pt x="477227" y="92583"/>
                            <a:pt x="471131" y="92297"/>
                            <a:pt x="466178" y="91916"/>
                          </a:cubicBezTo>
                          <a:cubicBezTo>
                            <a:pt x="474751" y="69723"/>
                            <a:pt x="474274" y="50768"/>
                            <a:pt x="464940" y="35528"/>
                          </a:cubicBezTo>
                          <a:cubicBezTo>
                            <a:pt x="446938" y="6191"/>
                            <a:pt x="401504" y="0"/>
                            <a:pt x="366547" y="0"/>
                          </a:cubicBezTo>
                          <a:lnTo>
                            <a:pt x="366547" y="0"/>
                          </a:lnTo>
                          <a:close/>
                        </a:path>
                      </a:pathLst>
                    </a:custGeom>
                    <a:solidFill>
                      <a:srgbClr val="101612"/>
                    </a:solidFill>
                    <a:ln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2064" name="Google Shape;2064;p64"/>
                  <p:cNvSpPr/>
                  <p:nvPr/>
                </p:nvSpPr>
                <p:spPr>
                  <a:xfrm>
                    <a:off x="6732555" y="5018624"/>
                    <a:ext cx="210481" cy="1046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0481" h="104615" extrusionOk="0">
                        <a:moveTo>
                          <a:pt x="0" y="101730"/>
                        </a:moveTo>
                        <a:cubicBezTo>
                          <a:pt x="0" y="101730"/>
                          <a:pt x="4763" y="27149"/>
                          <a:pt x="30671" y="15814"/>
                        </a:cubicBezTo>
                        <a:cubicBezTo>
                          <a:pt x="36195" y="13433"/>
                          <a:pt x="45529" y="8956"/>
                          <a:pt x="56674" y="3717"/>
                        </a:cubicBezTo>
                        <a:cubicBezTo>
                          <a:pt x="55817" y="13052"/>
                          <a:pt x="52578" y="23625"/>
                          <a:pt x="46387" y="35817"/>
                        </a:cubicBezTo>
                        <a:cubicBezTo>
                          <a:pt x="46387" y="35817"/>
                          <a:pt x="144590" y="51057"/>
                          <a:pt x="160211" y="3"/>
                        </a:cubicBezTo>
                        <a:cubicBezTo>
                          <a:pt x="160211" y="3"/>
                          <a:pt x="194501" y="-664"/>
                          <a:pt x="206693" y="18957"/>
                        </a:cubicBezTo>
                        <a:cubicBezTo>
                          <a:pt x="216599" y="34959"/>
                          <a:pt x="204502" y="60582"/>
                          <a:pt x="199644" y="69535"/>
                        </a:cubicBezTo>
                        <a:cubicBezTo>
                          <a:pt x="197929" y="72774"/>
                          <a:pt x="149066" y="116017"/>
                          <a:pt x="0" y="10173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65" name="Google Shape;2065;p64"/>
                  <p:cNvSpPr/>
                  <p:nvPr/>
                </p:nvSpPr>
                <p:spPr>
                  <a:xfrm>
                    <a:off x="6394703" y="4963971"/>
                    <a:ext cx="394918" cy="22697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4918" h="226972" extrusionOk="0">
                        <a:moveTo>
                          <a:pt x="0" y="194673"/>
                        </a:moveTo>
                        <a:cubicBezTo>
                          <a:pt x="2191" y="193054"/>
                          <a:pt x="4477" y="191530"/>
                          <a:pt x="6858" y="190292"/>
                        </a:cubicBezTo>
                        <a:cubicBezTo>
                          <a:pt x="56388" y="164860"/>
                          <a:pt x="117729" y="149525"/>
                          <a:pt x="163259" y="111996"/>
                        </a:cubicBezTo>
                        <a:cubicBezTo>
                          <a:pt x="163259" y="111996"/>
                          <a:pt x="171926" y="24176"/>
                          <a:pt x="229267" y="8460"/>
                        </a:cubicBezTo>
                        <a:cubicBezTo>
                          <a:pt x="286608" y="-7257"/>
                          <a:pt x="435674" y="-11353"/>
                          <a:pt x="384334" y="90565"/>
                        </a:cubicBezTo>
                        <a:cubicBezTo>
                          <a:pt x="384334" y="90565"/>
                          <a:pt x="350139" y="150382"/>
                          <a:pt x="341281" y="154859"/>
                        </a:cubicBezTo>
                        <a:cubicBezTo>
                          <a:pt x="332423" y="159336"/>
                          <a:pt x="184595" y="227915"/>
                          <a:pt x="176499" y="226963"/>
                        </a:cubicBezTo>
                        <a:cubicBezTo>
                          <a:pt x="168497" y="226011"/>
                          <a:pt x="70866" y="191911"/>
                          <a:pt x="0" y="194673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66" name="Google Shape;2066;p64"/>
                  <p:cNvSpPr/>
                  <p:nvPr/>
                </p:nvSpPr>
                <p:spPr>
                  <a:xfrm>
                    <a:off x="6591109" y="5102542"/>
                    <a:ext cx="346589" cy="2995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6589" h="299561" extrusionOk="0">
                        <a:moveTo>
                          <a:pt x="122396" y="100679"/>
                        </a:moveTo>
                        <a:cubicBezTo>
                          <a:pt x="198882" y="26194"/>
                          <a:pt x="208502" y="91345"/>
                          <a:pt x="240411" y="83439"/>
                        </a:cubicBezTo>
                        <a:cubicBezTo>
                          <a:pt x="270510" y="75914"/>
                          <a:pt x="308419" y="8382"/>
                          <a:pt x="341090" y="0"/>
                        </a:cubicBezTo>
                        <a:cubicBezTo>
                          <a:pt x="346043" y="34385"/>
                          <a:pt x="357473" y="140017"/>
                          <a:pt x="318992" y="185166"/>
                        </a:cubicBezTo>
                        <a:cubicBezTo>
                          <a:pt x="272605" y="239363"/>
                          <a:pt x="167259" y="229171"/>
                          <a:pt x="144494" y="240982"/>
                        </a:cubicBezTo>
                        <a:cubicBezTo>
                          <a:pt x="128683" y="249174"/>
                          <a:pt x="73628" y="285274"/>
                          <a:pt x="0" y="299561"/>
                        </a:cubicBezTo>
                        <a:cubicBezTo>
                          <a:pt x="25146" y="243268"/>
                          <a:pt x="71342" y="150400"/>
                          <a:pt x="122396" y="100679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67" name="Google Shape;2067;p64"/>
                  <p:cNvSpPr/>
                  <p:nvPr/>
                </p:nvSpPr>
                <p:spPr>
                  <a:xfrm>
                    <a:off x="6305389" y="5169020"/>
                    <a:ext cx="656989" cy="27441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56989" h="274419" extrusionOk="0">
                        <a:moveTo>
                          <a:pt x="653671" y="38107"/>
                        </a:moveTo>
                        <a:cubicBezTo>
                          <a:pt x="652909" y="34392"/>
                          <a:pt x="651957" y="-565"/>
                          <a:pt x="632240" y="7"/>
                        </a:cubicBezTo>
                        <a:cubicBezTo>
                          <a:pt x="612523" y="674"/>
                          <a:pt x="566708" y="63443"/>
                          <a:pt x="538228" y="69540"/>
                        </a:cubicBezTo>
                        <a:cubicBezTo>
                          <a:pt x="509844" y="75540"/>
                          <a:pt x="492318" y="47156"/>
                          <a:pt x="463362" y="72587"/>
                        </a:cubicBezTo>
                        <a:cubicBezTo>
                          <a:pt x="434406" y="97924"/>
                          <a:pt x="380589" y="162027"/>
                          <a:pt x="305151" y="168028"/>
                        </a:cubicBezTo>
                        <a:cubicBezTo>
                          <a:pt x="229618" y="174029"/>
                          <a:pt x="194661" y="156598"/>
                          <a:pt x="194661" y="156598"/>
                        </a:cubicBezTo>
                        <a:cubicBezTo>
                          <a:pt x="194661" y="156598"/>
                          <a:pt x="179516" y="88304"/>
                          <a:pt x="168087" y="79922"/>
                        </a:cubicBezTo>
                        <a:cubicBezTo>
                          <a:pt x="156657" y="71444"/>
                          <a:pt x="101126" y="62396"/>
                          <a:pt x="89315" y="75731"/>
                        </a:cubicBezTo>
                        <a:cubicBezTo>
                          <a:pt x="77504" y="89066"/>
                          <a:pt x="63597" y="127642"/>
                          <a:pt x="58740" y="127642"/>
                        </a:cubicBezTo>
                        <a:cubicBezTo>
                          <a:pt x="53882" y="127642"/>
                          <a:pt x="34070" y="127642"/>
                          <a:pt x="34070" y="127642"/>
                        </a:cubicBezTo>
                        <a:cubicBezTo>
                          <a:pt x="34070" y="127642"/>
                          <a:pt x="7400" y="129452"/>
                          <a:pt x="3114" y="162694"/>
                        </a:cubicBezTo>
                        <a:cubicBezTo>
                          <a:pt x="-1077" y="195936"/>
                          <a:pt x="-12031" y="235179"/>
                          <a:pt x="62264" y="255086"/>
                        </a:cubicBezTo>
                        <a:cubicBezTo>
                          <a:pt x="136559" y="274994"/>
                          <a:pt x="271242" y="284043"/>
                          <a:pt x="348585" y="259944"/>
                        </a:cubicBezTo>
                        <a:cubicBezTo>
                          <a:pt x="425928" y="235751"/>
                          <a:pt x="454313" y="200794"/>
                          <a:pt x="468220" y="200127"/>
                        </a:cubicBezTo>
                        <a:cubicBezTo>
                          <a:pt x="482126" y="199556"/>
                          <a:pt x="538323" y="210986"/>
                          <a:pt x="599855" y="195269"/>
                        </a:cubicBezTo>
                        <a:cubicBezTo>
                          <a:pt x="661482" y="179458"/>
                          <a:pt x="660910" y="75540"/>
                          <a:pt x="653671" y="38107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68" name="Google Shape;2068;p64"/>
                  <p:cNvSpPr/>
                  <p:nvPr/>
                </p:nvSpPr>
                <p:spPr>
                  <a:xfrm>
                    <a:off x="6517912" y="5073013"/>
                    <a:ext cx="222754" cy="782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754" h="78297" extrusionOk="0">
                        <a:moveTo>
                          <a:pt x="210738" y="78297"/>
                        </a:moveTo>
                        <a:cubicBezTo>
                          <a:pt x="215501" y="78297"/>
                          <a:pt x="219977" y="75440"/>
                          <a:pt x="221882" y="70773"/>
                        </a:cubicBezTo>
                        <a:cubicBezTo>
                          <a:pt x="224263" y="64867"/>
                          <a:pt x="221596" y="58200"/>
                          <a:pt x="215977" y="55533"/>
                        </a:cubicBezTo>
                        <a:cubicBezTo>
                          <a:pt x="215405" y="55247"/>
                          <a:pt x="214548" y="54675"/>
                          <a:pt x="213405" y="53913"/>
                        </a:cubicBezTo>
                        <a:cubicBezTo>
                          <a:pt x="133205" y="2574"/>
                          <a:pt x="59100" y="-3141"/>
                          <a:pt x="10999" y="1145"/>
                        </a:cubicBezTo>
                        <a:cubicBezTo>
                          <a:pt x="4427" y="1716"/>
                          <a:pt x="-527" y="7527"/>
                          <a:pt x="45" y="14194"/>
                        </a:cubicBezTo>
                        <a:cubicBezTo>
                          <a:pt x="616" y="20766"/>
                          <a:pt x="6427" y="25719"/>
                          <a:pt x="13094" y="25148"/>
                        </a:cubicBezTo>
                        <a:cubicBezTo>
                          <a:pt x="57386" y="21242"/>
                          <a:pt x="125870" y="26577"/>
                          <a:pt x="200451" y="74297"/>
                        </a:cubicBezTo>
                        <a:cubicBezTo>
                          <a:pt x="203594" y="76297"/>
                          <a:pt x="204737" y="77059"/>
                          <a:pt x="206261" y="77631"/>
                        </a:cubicBezTo>
                        <a:cubicBezTo>
                          <a:pt x="207690" y="78012"/>
                          <a:pt x="209214" y="78297"/>
                          <a:pt x="210738" y="78297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69" name="Google Shape;2069;p64"/>
                  <p:cNvSpPr/>
                  <p:nvPr/>
                </p:nvSpPr>
                <p:spPr>
                  <a:xfrm>
                    <a:off x="6475455" y="5099750"/>
                    <a:ext cx="212805" cy="732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2805" h="73277" extrusionOk="0">
                        <a:moveTo>
                          <a:pt x="200807" y="73277"/>
                        </a:moveTo>
                        <a:cubicBezTo>
                          <a:pt x="204998" y="73277"/>
                          <a:pt x="208999" y="71086"/>
                          <a:pt x="211190" y="67277"/>
                        </a:cubicBezTo>
                        <a:cubicBezTo>
                          <a:pt x="214523" y="61561"/>
                          <a:pt x="212523" y="54132"/>
                          <a:pt x="206808" y="50894"/>
                        </a:cubicBezTo>
                        <a:cubicBezTo>
                          <a:pt x="202808" y="48608"/>
                          <a:pt x="108605" y="-5209"/>
                          <a:pt x="11355" y="411"/>
                        </a:cubicBezTo>
                        <a:cubicBezTo>
                          <a:pt x="4687" y="792"/>
                          <a:pt x="-361" y="6507"/>
                          <a:pt x="20" y="13079"/>
                        </a:cubicBezTo>
                        <a:cubicBezTo>
                          <a:pt x="401" y="19747"/>
                          <a:pt x="6211" y="24795"/>
                          <a:pt x="12689" y="24414"/>
                        </a:cubicBezTo>
                        <a:cubicBezTo>
                          <a:pt x="102890" y="19175"/>
                          <a:pt x="193759" y="71182"/>
                          <a:pt x="194711" y="71658"/>
                        </a:cubicBezTo>
                        <a:cubicBezTo>
                          <a:pt x="196711" y="72706"/>
                          <a:pt x="198712" y="73277"/>
                          <a:pt x="200807" y="73277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70" name="Google Shape;2070;p64"/>
                  <p:cNvSpPr/>
                  <p:nvPr/>
                </p:nvSpPr>
                <p:spPr>
                  <a:xfrm>
                    <a:off x="6428568" y="5114981"/>
                    <a:ext cx="217317" cy="760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7317" h="76047" extrusionOk="0">
                        <a:moveTo>
                          <a:pt x="205309" y="76048"/>
                        </a:moveTo>
                        <a:cubicBezTo>
                          <a:pt x="209785" y="76048"/>
                          <a:pt x="214072" y="73571"/>
                          <a:pt x="216072" y="69285"/>
                        </a:cubicBezTo>
                        <a:cubicBezTo>
                          <a:pt x="219025" y="63284"/>
                          <a:pt x="216548" y="56140"/>
                          <a:pt x="210547" y="53188"/>
                        </a:cubicBezTo>
                        <a:cubicBezTo>
                          <a:pt x="205594" y="50807"/>
                          <a:pt x="88151" y="-5962"/>
                          <a:pt x="10999" y="515"/>
                        </a:cubicBezTo>
                        <a:cubicBezTo>
                          <a:pt x="4426" y="1086"/>
                          <a:pt x="-527" y="6896"/>
                          <a:pt x="45" y="13469"/>
                        </a:cubicBezTo>
                        <a:cubicBezTo>
                          <a:pt x="616" y="20136"/>
                          <a:pt x="6522" y="24898"/>
                          <a:pt x="12999" y="24422"/>
                        </a:cubicBezTo>
                        <a:cubicBezTo>
                          <a:pt x="83674" y="18326"/>
                          <a:pt x="198832" y="74143"/>
                          <a:pt x="200070" y="74714"/>
                        </a:cubicBezTo>
                        <a:cubicBezTo>
                          <a:pt x="201784" y="75667"/>
                          <a:pt x="203594" y="76048"/>
                          <a:pt x="205309" y="76048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71" name="Google Shape;2071;p64"/>
                  <p:cNvSpPr/>
                  <p:nvPr/>
                </p:nvSpPr>
                <p:spPr>
                  <a:xfrm>
                    <a:off x="6998155" y="2896975"/>
                    <a:ext cx="155367" cy="11517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5367" h="115179" extrusionOk="0">
                        <a:moveTo>
                          <a:pt x="153882" y="9673"/>
                        </a:moveTo>
                        <a:cubicBezTo>
                          <a:pt x="147881" y="-1566"/>
                          <a:pt x="31866" y="-1185"/>
                          <a:pt x="23199" y="1768"/>
                        </a:cubicBezTo>
                        <a:cubicBezTo>
                          <a:pt x="14626" y="4720"/>
                          <a:pt x="3006" y="68061"/>
                          <a:pt x="3006" y="68061"/>
                        </a:cubicBezTo>
                        <a:cubicBezTo>
                          <a:pt x="3006" y="68061"/>
                          <a:pt x="-3757" y="103971"/>
                          <a:pt x="3006" y="108829"/>
                        </a:cubicBezTo>
                        <a:cubicBezTo>
                          <a:pt x="9768" y="113686"/>
                          <a:pt x="141118" y="117020"/>
                          <a:pt x="143785" y="114067"/>
                        </a:cubicBezTo>
                        <a:cubicBezTo>
                          <a:pt x="146357" y="111115"/>
                          <a:pt x="159787" y="20913"/>
                          <a:pt x="153882" y="9673"/>
                        </a:cubicBezTo>
                        <a:close/>
                        <a:moveTo>
                          <a:pt x="122925" y="89779"/>
                        </a:moveTo>
                        <a:cubicBezTo>
                          <a:pt x="121973" y="89779"/>
                          <a:pt x="120925" y="89779"/>
                          <a:pt x="119877" y="89779"/>
                        </a:cubicBezTo>
                        <a:cubicBezTo>
                          <a:pt x="89683" y="89779"/>
                          <a:pt x="48630" y="88255"/>
                          <a:pt x="26151" y="86540"/>
                        </a:cubicBezTo>
                        <a:cubicBezTo>
                          <a:pt x="26628" y="82063"/>
                          <a:pt x="27294" y="77110"/>
                          <a:pt x="28152" y="72824"/>
                        </a:cubicBezTo>
                        <a:cubicBezTo>
                          <a:pt x="31390" y="55298"/>
                          <a:pt x="35772" y="36724"/>
                          <a:pt x="39201" y="25961"/>
                        </a:cubicBezTo>
                        <a:cubicBezTo>
                          <a:pt x="44916" y="25771"/>
                          <a:pt x="53012" y="25580"/>
                          <a:pt x="63394" y="25580"/>
                        </a:cubicBezTo>
                        <a:cubicBezTo>
                          <a:pt x="94065" y="25580"/>
                          <a:pt x="117020" y="27104"/>
                          <a:pt x="129879" y="28723"/>
                        </a:cubicBezTo>
                        <a:cubicBezTo>
                          <a:pt x="129021" y="45011"/>
                          <a:pt x="125688" y="72062"/>
                          <a:pt x="122925" y="89779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72" name="Google Shape;2072;p64"/>
                  <p:cNvSpPr/>
                  <p:nvPr/>
                </p:nvSpPr>
                <p:spPr>
                  <a:xfrm>
                    <a:off x="6654631" y="2901541"/>
                    <a:ext cx="147256" cy="1263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7256" h="126348" extrusionOk="0">
                        <a:moveTo>
                          <a:pt x="138885" y="2822"/>
                        </a:moveTo>
                        <a:cubicBezTo>
                          <a:pt x="131074" y="-7275"/>
                          <a:pt x="16774" y="12633"/>
                          <a:pt x="8773" y="17014"/>
                        </a:cubicBezTo>
                        <a:cubicBezTo>
                          <a:pt x="772" y="21396"/>
                          <a:pt x="10" y="85689"/>
                          <a:pt x="10" y="85689"/>
                        </a:cubicBezTo>
                        <a:cubicBezTo>
                          <a:pt x="10" y="85689"/>
                          <a:pt x="-561" y="122266"/>
                          <a:pt x="6868" y="125885"/>
                        </a:cubicBezTo>
                        <a:cubicBezTo>
                          <a:pt x="14298" y="129504"/>
                          <a:pt x="144409" y="110835"/>
                          <a:pt x="146505" y="107406"/>
                        </a:cubicBezTo>
                        <a:cubicBezTo>
                          <a:pt x="148505" y="104073"/>
                          <a:pt x="146695" y="12918"/>
                          <a:pt x="138885" y="2822"/>
                        </a:cubicBezTo>
                        <a:close/>
                        <a:moveTo>
                          <a:pt x="118787" y="87499"/>
                        </a:moveTo>
                        <a:cubicBezTo>
                          <a:pt x="88974" y="92547"/>
                          <a:pt x="48302" y="97977"/>
                          <a:pt x="25823" y="100072"/>
                        </a:cubicBezTo>
                        <a:cubicBezTo>
                          <a:pt x="25537" y="95595"/>
                          <a:pt x="25347" y="90642"/>
                          <a:pt x="25442" y="86166"/>
                        </a:cubicBezTo>
                        <a:cubicBezTo>
                          <a:pt x="25632" y="68354"/>
                          <a:pt x="26966" y="49304"/>
                          <a:pt x="28490" y="38160"/>
                        </a:cubicBezTo>
                        <a:cubicBezTo>
                          <a:pt x="34110" y="36921"/>
                          <a:pt x="42015" y="35397"/>
                          <a:pt x="52303" y="33683"/>
                        </a:cubicBezTo>
                        <a:cubicBezTo>
                          <a:pt x="82592" y="28539"/>
                          <a:pt x="105452" y="26158"/>
                          <a:pt x="118406" y="25587"/>
                        </a:cubicBezTo>
                        <a:cubicBezTo>
                          <a:pt x="120406" y="41779"/>
                          <a:pt x="121645" y="69021"/>
                          <a:pt x="121835" y="86928"/>
                        </a:cubicBezTo>
                        <a:cubicBezTo>
                          <a:pt x="120882" y="87118"/>
                          <a:pt x="119835" y="87309"/>
                          <a:pt x="118787" y="87499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73" name="Google Shape;2073;p64"/>
                  <p:cNvSpPr/>
                  <p:nvPr/>
                </p:nvSpPr>
                <p:spPr>
                  <a:xfrm>
                    <a:off x="6866763" y="2683192"/>
                    <a:ext cx="156876" cy="781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6876" h="78104" extrusionOk="0">
                        <a:moveTo>
                          <a:pt x="0" y="14192"/>
                        </a:moveTo>
                        <a:lnTo>
                          <a:pt x="0" y="64103"/>
                        </a:lnTo>
                        <a:cubicBezTo>
                          <a:pt x="15811" y="71819"/>
                          <a:pt x="36290" y="78105"/>
                          <a:pt x="61150" y="78105"/>
                        </a:cubicBezTo>
                        <a:cubicBezTo>
                          <a:pt x="66103" y="78105"/>
                          <a:pt x="71152" y="77819"/>
                          <a:pt x="76486" y="77343"/>
                        </a:cubicBezTo>
                        <a:cubicBezTo>
                          <a:pt x="108680" y="74104"/>
                          <a:pt x="136303" y="62960"/>
                          <a:pt x="156877" y="49435"/>
                        </a:cubicBezTo>
                        <a:lnTo>
                          <a:pt x="150114" y="0"/>
                        </a:lnTo>
                        <a:cubicBezTo>
                          <a:pt x="140875" y="10573"/>
                          <a:pt x="114490" y="30766"/>
                          <a:pt x="72199" y="35052"/>
                        </a:cubicBezTo>
                        <a:cubicBezTo>
                          <a:pt x="35433" y="38767"/>
                          <a:pt x="10763" y="23050"/>
                          <a:pt x="0" y="14192"/>
                        </a:cubicBezTo>
                        <a:close/>
                      </a:path>
                    </a:pathLst>
                  </a:custGeom>
                  <a:solidFill>
                    <a:srgbClr val="E9F3E8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74" name="Google Shape;2074;p64"/>
                  <p:cNvSpPr/>
                  <p:nvPr/>
                </p:nvSpPr>
                <p:spPr>
                  <a:xfrm>
                    <a:off x="6734190" y="2253233"/>
                    <a:ext cx="149868" cy="9724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9868" h="97245" extrusionOk="0">
                        <a:moveTo>
                          <a:pt x="70088" y="0"/>
                        </a:moveTo>
                        <a:cubicBezTo>
                          <a:pt x="70088" y="0"/>
                          <a:pt x="25511" y="1048"/>
                          <a:pt x="6842" y="31433"/>
                        </a:cubicBezTo>
                        <a:cubicBezTo>
                          <a:pt x="-11827" y="61817"/>
                          <a:pt x="11033" y="93631"/>
                          <a:pt x="35513" y="96774"/>
                        </a:cubicBezTo>
                        <a:cubicBezTo>
                          <a:pt x="60087" y="99917"/>
                          <a:pt x="83233" y="86773"/>
                          <a:pt x="90853" y="74009"/>
                        </a:cubicBezTo>
                        <a:cubicBezTo>
                          <a:pt x="90853" y="74009"/>
                          <a:pt x="99902" y="98870"/>
                          <a:pt x="128572" y="92012"/>
                        </a:cubicBezTo>
                        <a:cubicBezTo>
                          <a:pt x="144765" y="88106"/>
                          <a:pt x="151527" y="80296"/>
                          <a:pt x="149527" y="67056"/>
                        </a:cubicBezTo>
                      </a:path>
                    </a:pathLst>
                  </a:custGeom>
                  <a:solidFill>
                    <a:srgbClr val="B06767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75" name="Google Shape;2075;p64"/>
                  <p:cNvSpPr/>
                  <p:nvPr/>
                </p:nvSpPr>
                <p:spPr>
                  <a:xfrm>
                    <a:off x="7210257" y="2890170"/>
                    <a:ext cx="75700" cy="24609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5700" h="246095" extrusionOk="0">
                        <a:moveTo>
                          <a:pt x="9692" y="0"/>
                        </a:moveTo>
                        <a:cubicBezTo>
                          <a:pt x="9692" y="0"/>
                          <a:pt x="-15168" y="212503"/>
                          <a:pt x="14741" y="241364"/>
                        </a:cubicBezTo>
                        <a:cubicBezTo>
                          <a:pt x="44649" y="270224"/>
                          <a:pt x="75701" y="157639"/>
                          <a:pt x="75701" y="157639"/>
                        </a:cubicBezTo>
                        <a:cubicBezTo>
                          <a:pt x="75701" y="157639"/>
                          <a:pt x="15312" y="70771"/>
                          <a:pt x="9692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76" name="Google Shape;2076;p64"/>
                  <p:cNvSpPr/>
                  <p:nvPr/>
                </p:nvSpPr>
                <p:spPr>
                  <a:xfrm>
                    <a:off x="6862000" y="2639949"/>
                    <a:ext cx="167068" cy="15982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7068" h="159829" extrusionOk="0">
                        <a:moveTo>
                          <a:pt x="78962" y="159829"/>
                        </a:moveTo>
                        <a:cubicBezTo>
                          <a:pt x="76676" y="159829"/>
                          <a:pt x="74390" y="159734"/>
                          <a:pt x="72009" y="159639"/>
                        </a:cubicBezTo>
                        <a:cubicBezTo>
                          <a:pt x="4381" y="155924"/>
                          <a:pt x="190" y="116872"/>
                          <a:pt x="0" y="115252"/>
                        </a:cubicBezTo>
                        <a:lnTo>
                          <a:pt x="0" y="23336"/>
                        </a:lnTo>
                        <a:cubicBezTo>
                          <a:pt x="0" y="21336"/>
                          <a:pt x="1238" y="19526"/>
                          <a:pt x="3143" y="18859"/>
                        </a:cubicBezTo>
                        <a:cubicBezTo>
                          <a:pt x="3619" y="18669"/>
                          <a:pt x="4191" y="18574"/>
                          <a:pt x="4763" y="18574"/>
                        </a:cubicBezTo>
                        <a:cubicBezTo>
                          <a:pt x="6191" y="18574"/>
                          <a:pt x="7525" y="19240"/>
                          <a:pt x="8477" y="20383"/>
                        </a:cubicBezTo>
                        <a:cubicBezTo>
                          <a:pt x="15621" y="29337"/>
                          <a:pt x="31242" y="40481"/>
                          <a:pt x="64770" y="42291"/>
                        </a:cubicBezTo>
                        <a:cubicBezTo>
                          <a:pt x="66961" y="42386"/>
                          <a:pt x="69151" y="42481"/>
                          <a:pt x="71247" y="42481"/>
                        </a:cubicBezTo>
                        <a:cubicBezTo>
                          <a:pt x="119539" y="42481"/>
                          <a:pt x="140208" y="11811"/>
                          <a:pt x="145447" y="2476"/>
                        </a:cubicBezTo>
                        <a:cubicBezTo>
                          <a:pt x="146304" y="952"/>
                          <a:pt x="147923" y="0"/>
                          <a:pt x="149638" y="0"/>
                        </a:cubicBezTo>
                        <a:cubicBezTo>
                          <a:pt x="149923" y="0"/>
                          <a:pt x="150209" y="0"/>
                          <a:pt x="150495" y="95"/>
                        </a:cubicBezTo>
                        <a:cubicBezTo>
                          <a:pt x="152495" y="476"/>
                          <a:pt x="154019" y="2096"/>
                          <a:pt x="154305" y="4096"/>
                        </a:cubicBezTo>
                        <a:lnTo>
                          <a:pt x="167068" y="97250"/>
                        </a:lnTo>
                        <a:cubicBezTo>
                          <a:pt x="167068" y="105918"/>
                          <a:pt x="159829" y="121539"/>
                          <a:pt x="146209" y="134398"/>
                        </a:cubicBezTo>
                        <a:cubicBezTo>
                          <a:pt x="134017" y="146018"/>
                          <a:pt x="112490" y="159829"/>
                          <a:pt x="78962" y="159829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2077" name="Google Shape;2077;p64"/>
              <p:cNvSpPr/>
              <p:nvPr/>
            </p:nvSpPr>
            <p:spPr>
              <a:xfrm flipH="1">
                <a:off x="616679" y="2200891"/>
                <a:ext cx="140052" cy="175191"/>
              </a:xfrm>
              <a:custGeom>
                <a:avLst/>
                <a:gdLst/>
                <a:ahLst/>
                <a:cxnLst/>
                <a:rect l="l" t="t" r="r" b="b"/>
                <a:pathLst>
                  <a:path w="157027" h="196425" extrusionOk="0">
                    <a:moveTo>
                      <a:pt x="12349" y="185928"/>
                    </a:moveTo>
                    <a:cubicBezTo>
                      <a:pt x="12349" y="185928"/>
                      <a:pt x="20636" y="212884"/>
                      <a:pt x="72452" y="180403"/>
                    </a:cubicBezTo>
                    <a:cubicBezTo>
                      <a:pt x="124268" y="147923"/>
                      <a:pt x="153129" y="118777"/>
                      <a:pt x="156749" y="76771"/>
                    </a:cubicBezTo>
                    <a:cubicBezTo>
                      <a:pt x="160368" y="34861"/>
                      <a:pt x="127602" y="0"/>
                      <a:pt x="127602" y="0"/>
                    </a:cubicBezTo>
                    <a:cubicBezTo>
                      <a:pt x="127602" y="0"/>
                      <a:pt x="54831" y="24955"/>
                      <a:pt x="25018" y="70580"/>
                    </a:cubicBezTo>
                    <a:cubicBezTo>
                      <a:pt x="-4891" y="116300"/>
                      <a:pt x="-6510" y="153734"/>
                      <a:pt x="12349" y="185928"/>
                    </a:cubicBezTo>
                    <a:close/>
                  </a:path>
                </a:pathLst>
              </a:custGeom>
              <a:solidFill>
                <a:srgbClr val="10161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8" name="Google Shape;2078;p64"/>
              <p:cNvSpPr/>
              <p:nvPr/>
            </p:nvSpPr>
            <p:spPr>
              <a:xfrm flipH="1">
                <a:off x="527875" y="2200805"/>
                <a:ext cx="337062" cy="559624"/>
              </a:xfrm>
              <a:custGeom>
                <a:avLst/>
                <a:gdLst/>
                <a:ahLst/>
                <a:cxnLst/>
                <a:rect l="l" t="t" r="r" b="b"/>
                <a:pathLst>
                  <a:path w="377661" h="627030" extrusionOk="0">
                    <a:moveTo>
                      <a:pt x="63852" y="627031"/>
                    </a:moveTo>
                    <a:cubicBezTo>
                      <a:pt x="62519" y="626840"/>
                      <a:pt x="61281" y="625983"/>
                      <a:pt x="60518" y="624745"/>
                    </a:cubicBezTo>
                    <a:cubicBezTo>
                      <a:pt x="45183" y="598932"/>
                      <a:pt x="-4442" y="513588"/>
                      <a:pt x="321" y="498062"/>
                    </a:cubicBezTo>
                    <a:cubicBezTo>
                      <a:pt x="1940" y="492919"/>
                      <a:pt x="13275" y="482727"/>
                      <a:pt x="45755" y="454152"/>
                    </a:cubicBezTo>
                    <a:cubicBezTo>
                      <a:pt x="107000" y="400241"/>
                      <a:pt x="221015" y="299942"/>
                      <a:pt x="228921" y="244126"/>
                    </a:cubicBezTo>
                    <a:cubicBezTo>
                      <a:pt x="238636" y="175450"/>
                      <a:pt x="199488" y="138875"/>
                      <a:pt x="150054" y="92488"/>
                    </a:cubicBezTo>
                    <a:cubicBezTo>
                      <a:pt x="143862" y="86678"/>
                      <a:pt x="137576" y="80772"/>
                      <a:pt x="131194" y="74676"/>
                    </a:cubicBezTo>
                    <a:cubicBezTo>
                      <a:pt x="119764" y="63722"/>
                      <a:pt x="115859" y="53150"/>
                      <a:pt x="119478" y="43244"/>
                    </a:cubicBezTo>
                    <a:cubicBezTo>
                      <a:pt x="132147" y="8668"/>
                      <a:pt x="239779" y="762"/>
                      <a:pt x="251971" y="0"/>
                    </a:cubicBezTo>
                    <a:cubicBezTo>
                      <a:pt x="252066" y="0"/>
                      <a:pt x="252162" y="0"/>
                      <a:pt x="252257" y="0"/>
                    </a:cubicBezTo>
                    <a:cubicBezTo>
                      <a:pt x="253400" y="0"/>
                      <a:pt x="254543" y="476"/>
                      <a:pt x="255400" y="1238"/>
                    </a:cubicBezTo>
                    <a:cubicBezTo>
                      <a:pt x="261306" y="6572"/>
                      <a:pt x="399608" y="132969"/>
                      <a:pt x="374653" y="260699"/>
                    </a:cubicBezTo>
                    <a:cubicBezTo>
                      <a:pt x="349983" y="387477"/>
                      <a:pt x="79092" y="616268"/>
                      <a:pt x="67567" y="625888"/>
                    </a:cubicBezTo>
                    <a:cubicBezTo>
                      <a:pt x="66710" y="626650"/>
                      <a:pt x="65662" y="627031"/>
                      <a:pt x="64519" y="627031"/>
                    </a:cubicBezTo>
                    <a:cubicBezTo>
                      <a:pt x="64424" y="627031"/>
                      <a:pt x="64138" y="627031"/>
                      <a:pt x="63852" y="627031"/>
                    </a:cubicBezTo>
                    <a:close/>
                  </a:path>
                </a:pathLst>
              </a:custGeom>
              <a:solidFill>
                <a:srgbClr val="B06767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079" name="Google Shape;2079;p64"/>
              <p:cNvGrpSpPr/>
              <p:nvPr/>
            </p:nvGrpSpPr>
            <p:grpSpPr>
              <a:xfrm flipH="1">
                <a:off x="757740" y="2582986"/>
                <a:ext cx="199116" cy="297704"/>
                <a:chOff x="7186007" y="3471548"/>
                <a:chExt cx="223249" cy="333786"/>
              </a:xfrm>
            </p:grpSpPr>
            <p:sp>
              <p:nvSpPr>
                <p:cNvPr id="2080" name="Google Shape;2080;p64"/>
                <p:cNvSpPr/>
                <p:nvPr/>
              </p:nvSpPr>
              <p:spPr>
                <a:xfrm>
                  <a:off x="7285171" y="3603021"/>
                  <a:ext cx="124085" cy="2023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085" h="202313" extrusionOk="0">
                      <a:moveTo>
                        <a:pt x="91274" y="0"/>
                      </a:moveTo>
                      <a:cubicBezTo>
                        <a:pt x="91274" y="0"/>
                        <a:pt x="130802" y="35243"/>
                        <a:pt x="123087" y="84296"/>
                      </a:cubicBezTo>
                      <a:cubicBezTo>
                        <a:pt x="115372" y="133350"/>
                        <a:pt x="65461" y="198692"/>
                        <a:pt x="33648" y="202121"/>
                      </a:cubicBezTo>
                      <a:cubicBezTo>
                        <a:pt x="1834" y="205550"/>
                        <a:pt x="-9501" y="162592"/>
                        <a:pt x="8692" y="120396"/>
                      </a:cubicBezTo>
                      <a:cubicBezTo>
                        <a:pt x="26694" y="78296"/>
                        <a:pt x="91274" y="0"/>
                        <a:pt x="91274" y="0"/>
                      </a:cubicBezTo>
                      <a:close/>
                    </a:path>
                  </a:pathLst>
                </a:custGeom>
                <a:solidFill>
                  <a:srgbClr val="B06767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81" name="Google Shape;2081;p64"/>
                <p:cNvSpPr/>
                <p:nvPr/>
              </p:nvSpPr>
              <p:spPr>
                <a:xfrm>
                  <a:off x="7235694" y="3536823"/>
                  <a:ext cx="150004" cy="2106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004" h="210612" extrusionOk="0">
                      <a:moveTo>
                        <a:pt x="108080" y="0"/>
                      </a:moveTo>
                      <a:cubicBezTo>
                        <a:pt x="108080" y="0"/>
                        <a:pt x="136465" y="8096"/>
                        <a:pt x="148466" y="44863"/>
                      </a:cubicBezTo>
                      <a:cubicBezTo>
                        <a:pt x="160468" y="81629"/>
                        <a:pt x="99413" y="184880"/>
                        <a:pt x="63313" y="204692"/>
                      </a:cubicBezTo>
                      <a:cubicBezTo>
                        <a:pt x="27213" y="224504"/>
                        <a:pt x="-20126" y="192691"/>
                        <a:pt x="9116" y="137636"/>
                      </a:cubicBezTo>
                      <a:cubicBezTo>
                        <a:pt x="38357" y="82582"/>
                        <a:pt x="108080" y="0"/>
                        <a:pt x="108080" y="0"/>
                      </a:cubicBezTo>
                      <a:close/>
                    </a:path>
                  </a:pathLst>
                </a:custGeom>
                <a:solidFill>
                  <a:srgbClr val="B06767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82" name="Google Shape;2082;p64"/>
                <p:cNvSpPr/>
                <p:nvPr/>
              </p:nvSpPr>
              <p:spPr>
                <a:xfrm>
                  <a:off x="7186007" y="3471548"/>
                  <a:ext cx="169789" cy="2204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789" h="220412" extrusionOk="0">
                      <a:moveTo>
                        <a:pt x="109762" y="3171"/>
                      </a:moveTo>
                      <a:cubicBezTo>
                        <a:pt x="117287" y="-2925"/>
                        <a:pt x="152243" y="-4639"/>
                        <a:pt x="167960" y="40128"/>
                      </a:cubicBezTo>
                      <a:cubicBezTo>
                        <a:pt x="183580" y="84896"/>
                        <a:pt x="95189" y="205768"/>
                        <a:pt x="54898" y="218055"/>
                      </a:cubicBezTo>
                      <a:cubicBezTo>
                        <a:pt x="14607" y="230342"/>
                        <a:pt x="-12253" y="192338"/>
                        <a:pt x="5654" y="156524"/>
                      </a:cubicBezTo>
                      <a:cubicBezTo>
                        <a:pt x="23561" y="120615"/>
                        <a:pt x="61661" y="42319"/>
                        <a:pt x="109762" y="3171"/>
                      </a:cubicBezTo>
                      <a:close/>
                    </a:path>
                  </a:pathLst>
                </a:custGeom>
                <a:solidFill>
                  <a:srgbClr val="B06767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083" name="Google Shape;2083;p64"/>
              <p:cNvSpPr/>
              <p:nvPr/>
            </p:nvSpPr>
            <p:spPr>
              <a:xfrm flipH="1">
                <a:off x="639757" y="1993452"/>
                <a:ext cx="286919" cy="373604"/>
              </a:xfrm>
              <a:custGeom>
                <a:avLst/>
                <a:gdLst/>
                <a:ahLst/>
                <a:cxnLst/>
                <a:rect l="l" t="t" r="r" b="b"/>
                <a:pathLst>
                  <a:path w="321478" h="418604" extrusionOk="0">
                    <a:moveTo>
                      <a:pt x="69256" y="4934"/>
                    </a:moveTo>
                    <a:cubicBezTo>
                      <a:pt x="69256" y="4934"/>
                      <a:pt x="248612" y="138188"/>
                      <a:pt x="321478" y="237248"/>
                    </a:cubicBezTo>
                    <a:cubicBezTo>
                      <a:pt x="321478" y="237248"/>
                      <a:pt x="256041" y="283064"/>
                      <a:pt x="226133" y="333546"/>
                    </a:cubicBezTo>
                    <a:cubicBezTo>
                      <a:pt x="196224" y="384029"/>
                      <a:pt x="202797" y="418605"/>
                      <a:pt x="202797" y="418605"/>
                    </a:cubicBezTo>
                    <a:cubicBezTo>
                      <a:pt x="202797" y="418605"/>
                      <a:pt x="119643" y="328879"/>
                      <a:pt x="95355" y="286874"/>
                    </a:cubicBezTo>
                    <a:cubicBezTo>
                      <a:pt x="71066" y="244773"/>
                      <a:pt x="-943" y="137903"/>
                      <a:pt x="9" y="79705"/>
                    </a:cubicBezTo>
                    <a:cubicBezTo>
                      <a:pt x="962" y="21317"/>
                      <a:pt x="45348" y="-13450"/>
                      <a:pt x="69256" y="4934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9809778"/>
      </p:ext>
    </p:extLst>
  </p:cSld>
  <p:clrMapOvr>
    <a:masterClrMapping/>
  </p:clrMapOvr>
</p:sld>
</file>

<file path=ppt/theme/theme1.xml><?xml version="1.0" encoding="utf-8"?>
<a:theme xmlns:a="http://schemas.openxmlformats.org/drawingml/2006/main" name="Advanced Topics in Mathematics - Math - 12th grade by Slidesgo">
  <a:themeElements>
    <a:clrScheme name="Simple Light">
      <a:dk1>
        <a:srgbClr val="333333"/>
      </a:dk1>
      <a:lt1>
        <a:srgbClr val="F8F8F8"/>
      </a:lt1>
      <a:dk2>
        <a:srgbClr val="3D7A8F"/>
      </a:dk2>
      <a:lt2>
        <a:srgbClr val="D6E5E9"/>
      </a:lt2>
      <a:accent1>
        <a:srgbClr val="EFEFE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3333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666</Words>
  <Application>Microsoft Office PowerPoint</Application>
  <PresentationFormat>On-screen Show (16:9)</PresentationFormat>
  <Paragraphs>84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Tilt Warp</vt:lpstr>
      <vt:lpstr>Calibri</vt:lpstr>
      <vt:lpstr>Nunito Light</vt:lpstr>
      <vt:lpstr>Barlow</vt:lpstr>
      <vt:lpstr>Advanced Topics in Mathematics - Math - 12th grade by Slidesgo</vt:lpstr>
      <vt:lpstr>Implementation of Self-learning Topic for Developing Interactive Mobile Application in Flutter Programming Learning Assistance System</vt:lpstr>
      <vt:lpstr>PowerPoint Presentation</vt:lpstr>
      <vt:lpstr>PowerPoint Presentation</vt:lpstr>
      <vt:lpstr>Introduction</vt:lpstr>
      <vt:lpstr>Related Work</vt:lpstr>
      <vt:lpstr>Test Driven Development</vt:lpstr>
      <vt:lpstr>Learning Method</vt:lpstr>
      <vt:lpstr>Learning Material</vt:lpstr>
      <vt:lpstr>Example task from prepared Guide file</vt:lpstr>
      <vt:lpstr>Example of supplement files that being used</vt:lpstr>
      <vt:lpstr>Example of test code</vt:lpstr>
      <vt:lpstr>Test code success message</vt:lpstr>
      <vt:lpstr>Test code failed message</vt:lpstr>
      <vt:lpstr>Study Case</vt:lpstr>
      <vt:lpstr>Study Case</vt:lpstr>
      <vt:lpstr>List of Adopted Widgets</vt:lpstr>
      <vt:lpstr>Learning Stages</vt:lpstr>
      <vt:lpstr>Results</vt:lpstr>
      <vt:lpstr>PowerPoint Presentation</vt:lpstr>
      <vt:lpstr>Feedback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Implementation of Self-learning Topic for Developing Interactive Mobile Application in Flutter Programming Learning Assistance System</dc:title>
  <dc:creator>Dion</dc:creator>
  <cp:lastModifiedBy>Dionisius Yapenrui</cp:lastModifiedBy>
  <cp:revision>3</cp:revision>
  <dcterms:modified xsi:type="dcterms:W3CDTF">2024-01-09T14:30:38Z</dcterms:modified>
</cp:coreProperties>
</file>