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y="10287000" cx="18288000"/>
  <p:notesSz cx="6858000" cy="9144000"/>
  <p:embeddedFontLst>
    <p:embeddedFont>
      <p:font typeface="League Spartan"/>
      <p:regular r:id="rId33"/>
      <p:bold r:id="rId34"/>
    </p:embeddedFont>
    <p:embeddedFont>
      <p:font typeface="Arimo"/>
      <p:bold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37" roundtripDataSignature="AMtx7mhthWZu2G2kAAQ2DFOmRhGC0q1uL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LeagueSpartan-regular.fntdata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Arimo-bold.fntdata"/><Relationship Id="rId12" Type="http://schemas.openxmlformats.org/officeDocument/2006/relationships/slide" Target="slides/slide7.xml"/><Relationship Id="rId34" Type="http://schemas.openxmlformats.org/officeDocument/2006/relationships/font" Target="fonts/LeagueSpartan-bold.fntdata"/><Relationship Id="rId15" Type="http://schemas.openxmlformats.org/officeDocument/2006/relationships/slide" Target="slides/slide10.xml"/><Relationship Id="rId37" Type="http://customschemas.google.com/relationships/presentationmetadata" Target="metadata"/><Relationship Id="rId14" Type="http://schemas.openxmlformats.org/officeDocument/2006/relationships/slide" Target="slides/slide9.xml"/><Relationship Id="rId36" Type="http://schemas.openxmlformats.org/officeDocument/2006/relationships/font" Target="fonts/Arimo-bold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0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3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4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34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34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34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3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8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9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9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8.png"/><Relationship Id="rId7" Type="http://schemas.openxmlformats.org/officeDocument/2006/relationships/image" Target="../media/image5.png"/><Relationship Id="rId8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1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2.png"/><Relationship Id="rId4" Type="http://schemas.openxmlformats.org/officeDocument/2006/relationships/image" Target="../media/image6.png"/><Relationship Id="rId5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2.png"/><Relationship Id="rId4" Type="http://schemas.openxmlformats.org/officeDocument/2006/relationships/image" Target="../media/image6.png"/><Relationship Id="rId5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3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3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5" Type="http://schemas.openxmlformats.org/officeDocument/2006/relationships/image" Target="../media/image2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36.png"/><Relationship Id="rId8" Type="http://schemas.openxmlformats.org/officeDocument/2006/relationships/image" Target="../media/image2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3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2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2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30.png"/><Relationship Id="rId8" Type="http://schemas.openxmlformats.org/officeDocument/2006/relationships/image" Target="../media/image2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2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9" Type="http://schemas.openxmlformats.org/officeDocument/2006/relationships/image" Target="../media/image17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18.jpg"/><Relationship Id="rId8" Type="http://schemas.openxmlformats.org/officeDocument/2006/relationships/image" Target="../media/image2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21.png"/><Relationship Id="rId8" Type="http://schemas.openxmlformats.org/officeDocument/2006/relationships/image" Target="../media/image2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2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3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34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5815150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5" name="Google Shape;85;p1"/>
          <p:cNvSpPr/>
          <p:nvPr/>
        </p:nvSpPr>
        <p:spPr>
          <a:xfrm>
            <a:off x="0" y="-45554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" name="Google Shape;86;p1"/>
          <p:cNvSpPr/>
          <p:nvPr/>
        </p:nvSpPr>
        <p:spPr>
          <a:xfrm>
            <a:off x="6364972" y="-99442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1"/>
                </a:lnTo>
                <a:lnTo>
                  <a:pt x="0" y="68680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7" name="Google Shape;87;p1"/>
          <p:cNvSpPr/>
          <p:nvPr/>
        </p:nvSpPr>
        <p:spPr>
          <a:xfrm>
            <a:off x="13816380" y="5585646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1" y="0"/>
                </a:lnTo>
                <a:lnTo>
                  <a:pt x="7071311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8" name="Google Shape;88;p1"/>
          <p:cNvSpPr/>
          <p:nvPr/>
        </p:nvSpPr>
        <p:spPr>
          <a:xfrm>
            <a:off x="6908190" y="5700398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9" name="Google Shape;89;p1"/>
          <p:cNvSpPr/>
          <p:nvPr/>
        </p:nvSpPr>
        <p:spPr>
          <a:xfrm>
            <a:off x="12729943" y="-153329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0" name="Google Shape;90;p1"/>
          <p:cNvSpPr/>
          <p:nvPr/>
        </p:nvSpPr>
        <p:spPr>
          <a:xfrm rot="2548192">
            <a:off x="368978" y="-172546"/>
            <a:ext cx="1319443" cy="2483119"/>
          </a:xfrm>
          <a:custGeom>
            <a:rect b="b" l="l" r="r" t="t"/>
            <a:pathLst>
              <a:path extrusionOk="0" h="2483119" w="1319443">
                <a:moveTo>
                  <a:pt x="0" y="0"/>
                </a:moveTo>
                <a:lnTo>
                  <a:pt x="1319444" y="0"/>
                </a:lnTo>
                <a:lnTo>
                  <a:pt x="1319444" y="2483119"/>
                </a:lnTo>
                <a:lnTo>
                  <a:pt x="0" y="24831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1" name="Google Shape;91;p1"/>
          <p:cNvSpPr/>
          <p:nvPr/>
        </p:nvSpPr>
        <p:spPr>
          <a:xfrm rot="-6176388">
            <a:off x="15546641" y="7018104"/>
            <a:ext cx="2951197" cy="3606751"/>
          </a:xfrm>
          <a:custGeom>
            <a:rect b="b" l="l" r="r" t="t"/>
            <a:pathLst>
              <a:path extrusionOk="0" h="3606751" w="2951197">
                <a:moveTo>
                  <a:pt x="2951197" y="3606751"/>
                </a:moveTo>
                <a:lnTo>
                  <a:pt x="0" y="3606751"/>
                </a:lnTo>
                <a:lnTo>
                  <a:pt x="0" y="0"/>
                </a:lnTo>
                <a:lnTo>
                  <a:pt x="2951197" y="0"/>
                </a:lnTo>
                <a:lnTo>
                  <a:pt x="2951197" y="3606751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2" name="Google Shape;92;p1"/>
          <p:cNvSpPr/>
          <p:nvPr/>
        </p:nvSpPr>
        <p:spPr>
          <a:xfrm>
            <a:off x="1183243" y="654668"/>
            <a:ext cx="15921515" cy="9183530"/>
          </a:xfrm>
          <a:custGeom>
            <a:rect b="b" l="l" r="r" t="t"/>
            <a:pathLst>
              <a:path extrusionOk="0" h="9183530" w="15921515">
                <a:moveTo>
                  <a:pt x="0" y="0"/>
                </a:moveTo>
                <a:lnTo>
                  <a:pt x="15921514" y="0"/>
                </a:lnTo>
                <a:lnTo>
                  <a:pt x="15921514" y="9183530"/>
                </a:lnTo>
                <a:lnTo>
                  <a:pt x="0" y="91835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3" name="Google Shape;93;p1"/>
          <p:cNvSpPr/>
          <p:nvPr/>
        </p:nvSpPr>
        <p:spPr>
          <a:xfrm rot="5400000">
            <a:off x="1078623" y="8488653"/>
            <a:ext cx="703795" cy="1995295"/>
          </a:xfrm>
          <a:custGeom>
            <a:rect b="b" l="l" r="r" t="t"/>
            <a:pathLst>
              <a:path extrusionOk="0" h="1995295" w="703795">
                <a:moveTo>
                  <a:pt x="0" y="0"/>
                </a:moveTo>
                <a:lnTo>
                  <a:pt x="703795" y="0"/>
                </a:lnTo>
                <a:lnTo>
                  <a:pt x="703795" y="1995294"/>
                </a:lnTo>
                <a:lnTo>
                  <a:pt x="0" y="19952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4" name="Google Shape;94;p1"/>
          <p:cNvSpPr/>
          <p:nvPr/>
        </p:nvSpPr>
        <p:spPr>
          <a:xfrm>
            <a:off x="12526567" y="-1684526"/>
            <a:ext cx="6583680" cy="4114800"/>
          </a:xfrm>
          <a:custGeom>
            <a:rect b="b" l="l" r="r" t="t"/>
            <a:pathLst>
              <a:path extrusionOk="0" h="4114800" w="6583680">
                <a:moveTo>
                  <a:pt x="0" y="0"/>
                </a:moveTo>
                <a:lnTo>
                  <a:pt x="6583680" y="0"/>
                </a:lnTo>
                <a:lnTo>
                  <a:pt x="65836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5" name="Google Shape;95;p1"/>
          <p:cNvSpPr/>
          <p:nvPr/>
        </p:nvSpPr>
        <p:spPr>
          <a:xfrm>
            <a:off x="16778822" y="2430274"/>
            <a:ext cx="1146427" cy="1487111"/>
          </a:xfrm>
          <a:custGeom>
            <a:rect b="b" l="l" r="r" t="t"/>
            <a:pathLst>
              <a:path extrusionOk="0" h="1487111" w="1146427">
                <a:moveTo>
                  <a:pt x="0" y="0"/>
                </a:moveTo>
                <a:lnTo>
                  <a:pt x="1146427" y="0"/>
                </a:lnTo>
                <a:lnTo>
                  <a:pt x="1146427" y="1487111"/>
                </a:lnTo>
                <a:lnTo>
                  <a:pt x="0" y="1487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6" name="Google Shape;96;p1"/>
          <p:cNvSpPr txBox="1"/>
          <p:nvPr/>
        </p:nvSpPr>
        <p:spPr>
          <a:xfrm>
            <a:off x="2577690" y="3330575"/>
            <a:ext cx="13132620" cy="3521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PEMBUATAN APLIKASI WEB-MOBILE PELAPORAN INFRASTRUKTUR KONDISI IRIGASI DENGAN OPENSTREETMAP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000" u="none" cap="none" strike="noStrike">
              <a:solidFill>
                <a:srgbClr val="FFFFFF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7096006" y="6597119"/>
            <a:ext cx="40959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Oleh : 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Zaed Abdullah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3354B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"/>
          <p:cNvSpPr/>
          <p:nvPr/>
        </p:nvSpPr>
        <p:spPr>
          <a:xfrm>
            <a:off x="15537499" y="408799"/>
            <a:ext cx="1487448" cy="1929472"/>
          </a:xfrm>
          <a:custGeom>
            <a:rect b="b" l="l" r="r" t="t"/>
            <a:pathLst>
              <a:path extrusionOk="0" h="1929472" w="1487448">
                <a:moveTo>
                  <a:pt x="0" y="0"/>
                </a:moveTo>
                <a:lnTo>
                  <a:pt x="1487447" y="0"/>
                </a:lnTo>
                <a:lnTo>
                  <a:pt x="1487447" y="1929472"/>
                </a:lnTo>
                <a:lnTo>
                  <a:pt x="0" y="19294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3" name="Google Shape;103;p2"/>
          <p:cNvSpPr/>
          <p:nvPr/>
        </p:nvSpPr>
        <p:spPr>
          <a:xfrm>
            <a:off x="787293" y="7753458"/>
            <a:ext cx="1487448" cy="1929472"/>
          </a:xfrm>
          <a:custGeom>
            <a:rect b="b" l="l" r="r" t="t"/>
            <a:pathLst>
              <a:path extrusionOk="0" h="1929472" w="1487448">
                <a:moveTo>
                  <a:pt x="0" y="0"/>
                </a:moveTo>
                <a:lnTo>
                  <a:pt x="1487448" y="0"/>
                </a:lnTo>
                <a:lnTo>
                  <a:pt x="1487448" y="1929473"/>
                </a:lnTo>
                <a:lnTo>
                  <a:pt x="0" y="19294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4" name="Google Shape;104;p2"/>
          <p:cNvSpPr/>
          <p:nvPr/>
        </p:nvSpPr>
        <p:spPr>
          <a:xfrm rot="5400000">
            <a:off x="1892260" y="845119"/>
            <a:ext cx="764962" cy="2168706"/>
          </a:xfrm>
          <a:custGeom>
            <a:rect b="b" l="l" r="r" t="t"/>
            <a:pathLst>
              <a:path extrusionOk="0" h="2168706" w="764962">
                <a:moveTo>
                  <a:pt x="0" y="0"/>
                </a:moveTo>
                <a:lnTo>
                  <a:pt x="764962" y="0"/>
                </a:lnTo>
                <a:lnTo>
                  <a:pt x="764962" y="2168707"/>
                </a:lnTo>
                <a:lnTo>
                  <a:pt x="0" y="2168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5" name="Google Shape;105;p2"/>
          <p:cNvSpPr/>
          <p:nvPr/>
        </p:nvSpPr>
        <p:spPr>
          <a:xfrm rot="-5400000">
            <a:off x="15155018" y="7251361"/>
            <a:ext cx="764962" cy="2168706"/>
          </a:xfrm>
          <a:custGeom>
            <a:rect b="b" l="l" r="r" t="t"/>
            <a:pathLst>
              <a:path extrusionOk="0" h="2168706" w="764962">
                <a:moveTo>
                  <a:pt x="764961" y="2168706"/>
                </a:moveTo>
                <a:lnTo>
                  <a:pt x="0" y="2168706"/>
                </a:lnTo>
                <a:lnTo>
                  <a:pt x="0" y="0"/>
                </a:lnTo>
                <a:lnTo>
                  <a:pt x="764961" y="0"/>
                </a:lnTo>
                <a:lnTo>
                  <a:pt x="764961" y="2168706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6" name="Google Shape;106;p2"/>
          <p:cNvSpPr txBox="1"/>
          <p:nvPr/>
        </p:nvSpPr>
        <p:spPr>
          <a:xfrm>
            <a:off x="1204865" y="3837616"/>
            <a:ext cx="15416986" cy="23545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799" u="none" cap="none" strike="noStrik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Pendahuluan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3354B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3"/>
          <p:cNvGrpSpPr/>
          <p:nvPr/>
        </p:nvGrpSpPr>
        <p:grpSpPr>
          <a:xfrm>
            <a:off x="1028700" y="2649425"/>
            <a:ext cx="16230707" cy="6717714"/>
            <a:chOff x="0" y="-47625"/>
            <a:chExt cx="4274726" cy="1740611"/>
          </a:xfrm>
        </p:grpSpPr>
        <p:sp>
          <p:nvSpPr>
            <p:cNvPr id="112" name="Google Shape;112;p3"/>
            <p:cNvSpPr/>
            <p:nvPr/>
          </p:nvSpPr>
          <p:spPr>
            <a:xfrm>
              <a:off x="0" y="0"/>
              <a:ext cx="4274726" cy="1692986"/>
            </a:xfrm>
            <a:custGeom>
              <a:rect b="b" l="l" r="r" t="t"/>
              <a:pathLst>
                <a:path extrusionOk="0" h="1692986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1692986"/>
                  </a:lnTo>
                  <a:lnTo>
                    <a:pt x="0" y="16929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13" name="Google Shape;113;p3"/>
            <p:cNvSpPr txBox="1"/>
            <p:nvPr/>
          </p:nvSpPr>
          <p:spPr>
            <a:xfrm>
              <a:off x="0" y="-47625"/>
              <a:ext cx="4274726" cy="17406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4" name="Google Shape;114;p3"/>
          <p:cNvSpPr txBox="1"/>
          <p:nvPr/>
        </p:nvSpPr>
        <p:spPr>
          <a:xfrm>
            <a:off x="1190388" y="2857500"/>
            <a:ext cx="15772500" cy="648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38786" lvl="1" marL="928373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23354B"/>
              </a:buClr>
              <a:buSzPts val="3900"/>
              <a:buFont typeface="Arial"/>
              <a:buChar char="•"/>
            </a:pPr>
            <a:r>
              <a:rPr b="0" i="0" lang="en-US" sz="3900" u="none" cap="none" strike="noStrike">
                <a:solidFill>
                  <a:srgbClr val="23354B"/>
                </a:solidFill>
                <a:latin typeface="Arimo"/>
                <a:ea typeface="Arimo"/>
                <a:cs typeface="Arimo"/>
                <a:sym typeface="Arimo"/>
              </a:rPr>
              <a:t>Peta digunakan ketika kita ingin berpergian ke suatu tempat yang belum diketahui letaknya, jaraknya, dan rutenya.</a:t>
            </a:r>
            <a:endParaRPr sz="1000"/>
          </a:p>
          <a:p>
            <a:pPr indent="-438786" lvl="1" marL="928373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23354B"/>
              </a:buClr>
              <a:buSzPts val="3900"/>
              <a:buFont typeface="Arial"/>
              <a:buChar char="•"/>
            </a:pPr>
            <a:r>
              <a:rPr b="0" i="0" lang="en-US" sz="3900" u="none" cap="none" strike="noStrike">
                <a:solidFill>
                  <a:srgbClr val="23354B"/>
                </a:solidFill>
                <a:latin typeface="Arimo"/>
                <a:ea typeface="Arimo"/>
                <a:cs typeface="Arimo"/>
                <a:sym typeface="Arimo"/>
              </a:rPr>
              <a:t>Pemerintah Kota Batu ingin membuat aplikasi yang memetakan wilayah irigasi di daerahnya.</a:t>
            </a:r>
            <a:endParaRPr sz="1000"/>
          </a:p>
          <a:p>
            <a:pPr indent="-438786" lvl="1" marL="928373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23354B"/>
              </a:buClr>
              <a:buSzPts val="3900"/>
              <a:buFont typeface="Arial"/>
              <a:buChar char="•"/>
            </a:pPr>
            <a:r>
              <a:rPr b="0" i="0" lang="en-US" sz="3900" u="none" cap="none" strike="noStrike">
                <a:solidFill>
                  <a:srgbClr val="23354B"/>
                </a:solidFill>
                <a:latin typeface="Arimo"/>
                <a:ea typeface="Arimo"/>
                <a:cs typeface="Arimo"/>
                <a:sym typeface="Arimo"/>
              </a:rPr>
              <a:t>Saat ini, Dinas PUPR Kota Batu sudah memiliki aplikasi pelaporan irigasi berupa aplikasi android. </a:t>
            </a:r>
            <a:endParaRPr sz="1000"/>
          </a:p>
          <a:p>
            <a:pPr indent="-438786" lvl="1" marL="928373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23354B"/>
              </a:buClr>
              <a:buSzPts val="3900"/>
              <a:buFont typeface="Arial"/>
              <a:buChar char="•"/>
            </a:pPr>
            <a:r>
              <a:rPr b="0" i="0" lang="en-US" sz="3900" u="none" cap="none" strike="noStrike">
                <a:solidFill>
                  <a:srgbClr val="23354B"/>
                </a:solidFill>
                <a:latin typeface="Arimo"/>
                <a:ea typeface="Arimo"/>
                <a:cs typeface="Arimo"/>
                <a:sym typeface="Arimo"/>
              </a:rPr>
              <a:t>Namun, aplikasi tersebut hanya memiliki fitur untuk melaporkan saja.</a:t>
            </a:r>
            <a:endParaRPr sz="1000"/>
          </a:p>
        </p:txBody>
      </p:sp>
      <p:sp>
        <p:nvSpPr>
          <p:cNvPr id="115" name="Google Shape;115;p3"/>
          <p:cNvSpPr/>
          <p:nvPr/>
        </p:nvSpPr>
        <p:spPr>
          <a:xfrm>
            <a:off x="16621852" y="0"/>
            <a:ext cx="1487448" cy="1929472"/>
          </a:xfrm>
          <a:custGeom>
            <a:rect b="b" l="l" r="r" t="t"/>
            <a:pathLst>
              <a:path extrusionOk="0" h="1929472" w="1487448">
                <a:moveTo>
                  <a:pt x="0" y="0"/>
                </a:moveTo>
                <a:lnTo>
                  <a:pt x="1487448" y="0"/>
                </a:lnTo>
                <a:lnTo>
                  <a:pt x="1487448" y="1929472"/>
                </a:lnTo>
                <a:lnTo>
                  <a:pt x="0" y="19294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6" name="Google Shape;116;p3"/>
          <p:cNvSpPr txBox="1"/>
          <p:nvPr/>
        </p:nvSpPr>
        <p:spPr>
          <a:xfrm>
            <a:off x="3984625" y="838200"/>
            <a:ext cx="10184011" cy="17081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999" u="none" cap="none" strike="noStrik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Latar Belakang</a:t>
            </a:r>
            <a:endParaRPr/>
          </a:p>
        </p:txBody>
      </p:sp>
      <p:sp>
        <p:nvSpPr>
          <p:cNvPr id="117" name="Google Shape;117;p3"/>
          <p:cNvSpPr/>
          <p:nvPr/>
        </p:nvSpPr>
        <p:spPr>
          <a:xfrm>
            <a:off x="-297060" y="8718195"/>
            <a:ext cx="1487448" cy="1929472"/>
          </a:xfrm>
          <a:custGeom>
            <a:rect b="b" l="l" r="r" t="t"/>
            <a:pathLst>
              <a:path extrusionOk="0" h="1929472" w="1487448">
                <a:moveTo>
                  <a:pt x="0" y="0"/>
                </a:moveTo>
                <a:lnTo>
                  <a:pt x="1487448" y="0"/>
                </a:lnTo>
                <a:lnTo>
                  <a:pt x="1487448" y="1929472"/>
                </a:lnTo>
                <a:lnTo>
                  <a:pt x="0" y="19294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8" name="Google Shape;118;p3"/>
          <p:cNvSpPr/>
          <p:nvPr/>
        </p:nvSpPr>
        <p:spPr>
          <a:xfrm rot="5400000">
            <a:off x="807907" y="-438134"/>
            <a:ext cx="764962" cy="2168706"/>
          </a:xfrm>
          <a:custGeom>
            <a:rect b="b" l="l" r="r" t="t"/>
            <a:pathLst>
              <a:path extrusionOk="0" h="2168706" w="764962">
                <a:moveTo>
                  <a:pt x="0" y="0"/>
                </a:moveTo>
                <a:lnTo>
                  <a:pt x="764962" y="0"/>
                </a:lnTo>
                <a:lnTo>
                  <a:pt x="764962" y="2168706"/>
                </a:lnTo>
                <a:lnTo>
                  <a:pt x="0" y="21687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9" name="Google Shape;119;p3"/>
          <p:cNvSpPr/>
          <p:nvPr/>
        </p:nvSpPr>
        <p:spPr>
          <a:xfrm rot="-5400000">
            <a:off x="16239371" y="8665253"/>
            <a:ext cx="764962" cy="2168706"/>
          </a:xfrm>
          <a:custGeom>
            <a:rect b="b" l="l" r="r" t="t"/>
            <a:pathLst>
              <a:path extrusionOk="0" h="2168706" w="764962">
                <a:moveTo>
                  <a:pt x="764962" y="2168706"/>
                </a:moveTo>
                <a:lnTo>
                  <a:pt x="0" y="2168706"/>
                </a:lnTo>
                <a:lnTo>
                  <a:pt x="0" y="0"/>
                </a:lnTo>
                <a:lnTo>
                  <a:pt x="764962" y="0"/>
                </a:lnTo>
                <a:lnTo>
                  <a:pt x="764962" y="2168706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"/>
          <p:cNvSpPr/>
          <p:nvPr/>
        </p:nvSpPr>
        <p:spPr>
          <a:xfrm>
            <a:off x="0" y="5815150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5" name="Google Shape;125;p4"/>
          <p:cNvSpPr/>
          <p:nvPr/>
        </p:nvSpPr>
        <p:spPr>
          <a:xfrm>
            <a:off x="0" y="-45554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6" name="Google Shape;126;p4"/>
          <p:cNvSpPr/>
          <p:nvPr/>
        </p:nvSpPr>
        <p:spPr>
          <a:xfrm>
            <a:off x="6364972" y="-99442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1"/>
                </a:lnTo>
                <a:lnTo>
                  <a:pt x="0" y="68680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7" name="Google Shape;127;p4"/>
          <p:cNvSpPr/>
          <p:nvPr/>
        </p:nvSpPr>
        <p:spPr>
          <a:xfrm>
            <a:off x="13816380" y="5585646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1" y="0"/>
                </a:lnTo>
                <a:lnTo>
                  <a:pt x="7071311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8" name="Google Shape;128;p4"/>
          <p:cNvSpPr/>
          <p:nvPr/>
        </p:nvSpPr>
        <p:spPr>
          <a:xfrm>
            <a:off x="6908190" y="5700398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9" name="Google Shape;129;p4"/>
          <p:cNvSpPr/>
          <p:nvPr/>
        </p:nvSpPr>
        <p:spPr>
          <a:xfrm>
            <a:off x="770330" y="2763102"/>
            <a:ext cx="9352567" cy="3738989"/>
          </a:xfrm>
          <a:custGeom>
            <a:rect b="b" l="l" r="r" t="t"/>
            <a:pathLst>
              <a:path extrusionOk="0" h="3738989" w="9352567">
                <a:moveTo>
                  <a:pt x="0" y="0"/>
                </a:moveTo>
                <a:lnTo>
                  <a:pt x="9352567" y="0"/>
                </a:lnTo>
                <a:lnTo>
                  <a:pt x="9352567" y="3738990"/>
                </a:lnTo>
                <a:lnTo>
                  <a:pt x="0" y="37389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0" name="Google Shape;130;p4"/>
          <p:cNvSpPr/>
          <p:nvPr/>
        </p:nvSpPr>
        <p:spPr>
          <a:xfrm>
            <a:off x="12729943" y="-153329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1" name="Google Shape;131;p4"/>
          <p:cNvSpPr txBox="1"/>
          <p:nvPr/>
        </p:nvSpPr>
        <p:spPr>
          <a:xfrm>
            <a:off x="3069059" y="615247"/>
            <a:ext cx="12149882" cy="17081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999" u="none" cap="none" strike="noStrike">
                <a:solidFill>
                  <a:srgbClr val="23354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Rumusan Masalah</a:t>
            </a:r>
            <a:endParaRPr/>
          </a:p>
        </p:txBody>
      </p:sp>
      <p:sp>
        <p:nvSpPr>
          <p:cNvPr id="132" name="Google Shape;132;p4"/>
          <p:cNvSpPr/>
          <p:nvPr/>
        </p:nvSpPr>
        <p:spPr>
          <a:xfrm rot="-384465">
            <a:off x="-1217182" y="6975871"/>
            <a:ext cx="2951197" cy="3606751"/>
          </a:xfrm>
          <a:custGeom>
            <a:rect b="b" l="l" r="r" t="t"/>
            <a:pathLst>
              <a:path extrusionOk="0" h="3606751" w="2951197">
                <a:moveTo>
                  <a:pt x="2951197" y="3606752"/>
                </a:moveTo>
                <a:lnTo>
                  <a:pt x="0" y="3606752"/>
                </a:lnTo>
                <a:lnTo>
                  <a:pt x="0" y="0"/>
                </a:lnTo>
                <a:lnTo>
                  <a:pt x="2951197" y="0"/>
                </a:lnTo>
                <a:lnTo>
                  <a:pt x="2951197" y="3606752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3" name="Google Shape;133;p4"/>
          <p:cNvSpPr/>
          <p:nvPr/>
        </p:nvSpPr>
        <p:spPr>
          <a:xfrm rot="5400000">
            <a:off x="13504607" y="2875511"/>
            <a:ext cx="949787" cy="2692695"/>
          </a:xfrm>
          <a:custGeom>
            <a:rect b="b" l="l" r="r" t="t"/>
            <a:pathLst>
              <a:path extrusionOk="0" h="2692695" w="949787">
                <a:moveTo>
                  <a:pt x="0" y="0"/>
                </a:moveTo>
                <a:lnTo>
                  <a:pt x="949787" y="0"/>
                </a:lnTo>
                <a:lnTo>
                  <a:pt x="949787" y="2692695"/>
                </a:lnTo>
                <a:lnTo>
                  <a:pt x="0" y="26926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4" name="Google Shape;134;p4"/>
          <p:cNvSpPr/>
          <p:nvPr/>
        </p:nvSpPr>
        <p:spPr>
          <a:xfrm>
            <a:off x="13436282" y="-1684526"/>
            <a:ext cx="6583680" cy="4114800"/>
          </a:xfrm>
          <a:custGeom>
            <a:rect b="b" l="l" r="r" t="t"/>
            <a:pathLst>
              <a:path extrusionOk="0" h="4114800" w="6583680">
                <a:moveTo>
                  <a:pt x="0" y="0"/>
                </a:moveTo>
                <a:lnTo>
                  <a:pt x="6583680" y="0"/>
                </a:lnTo>
                <a:lnTo>
                  <a:pt x="65836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5" name="Google Shape;135;p4"/>
          <p:cNvSpPr/>
          <p:nvPr/>
        </p:nvSpPr>
        <p:spPr>
          <a:xfrm>
            <a:off x="7893185" y="6419701"/>
            <a:ext cx="9673516" cy="3867299"/>
          </a:xfrm>
          <a:custGeom>
            <a:rect b="b" l="l" r="r" t="t"/>
            <a:pathLst>
              <a:path extrusionOk="0" h="3867299" w="9673516">
                <a:moveTo>
                  <a:pt x="0" y="0"/>
                </a:moveTo>
                <a:lnTo>
                  <a:pt x="9673516" y="0"/>
                </a:lnTo>
                <a:lnTo>
                  <a:pt x="9673516" y="3867299"/>
                </a:lnTo>
                <a:lnTo>
                  <a:pt x="0" y="3867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6" name="Google Shape;136;p4"/>
          <p:cNvSpPr/>
          <p:nvPr/>
        </p:nvSpPr>
        <p:spPr>
          <a:xfrm>
            <a:off x="1599336" y="5773104"/>
            <a:ext cx="3187096" cy="1274144"/>
          </a:xfrm>
          <a:custGeom>
            <a:rect b="b" l="l" r="r" t="t"/>
            <a:pathLst>
              <a:path extrusionOk="0" h="1274144" w="3187096">
                <a:moveTo>
                  <a:pt x="0" y="0"/>
                </a:moveTo>
                <a:lnTo>
                  <a:pt x="3187096" y="0"/>
                </a:lnTo>
                <a:lnTo>
                  <a:pt x="3187096" y="1274144"/>
                </a:lnTo>
                <a:lnTo>
                  <a:pt x="0" y="12741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7" name="Google Shape;137;p4"/>
          <p:cNvSpPr txBox="1"/>
          <p:nvPr/>
        </p:nvSpPr>
        <p:spPr>
          <a:xfrm>
            <a:off x="1754106" y="3069054"/>
            <a:ext cx="8146500" cy="46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Bagaimana cara mengembangkan aplikasi pelaporan kondisi irigasi di Kota Batu menggunakan OpenStreetMap dalam bentuk web-mobile?</a:t>
            </a:r>
            <a:endParaRPr sz="1000"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100" u="none" cap="none" strike="noStrik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38" name="Google Shape;138;p4"/>
          <p:cNvSpPr txBox="1"/>
          <p:nvPr/>
        </p:nvSpPr>
        <p:spPr>
          <a:xfrm>
            <a:off x="8991600" y="6905181"/>
            <a:ext cx="7801200" cy="25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3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Bagaimana cara mempermudah masyarakat dalam melaporkan kerusakan irigasi di Kota Batu?</a:t>
            </a:r>
            <a:endParaRPr b="0" i="0" sz="4500" u="none" cap="none" strike="noStrik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39" name="Google Shape;139;p4"/>
          <p:cNvSpPr/>
          <p:nvPr/>
        </p:nvSpPr>
        <p:spPr>
          <a:xfrm rot="5400000">
            <a:off x="3940513" y="6532110"/>
            <a:ext cx="949787" cy="2692695"/>
          </a:xfrm>
          <a:custGeom>
            <a:rect b="b" l="l" r="r" t="t"/>
            <a:pathLst>
              <a:path extrusionOk="0" h="2692695" w="949787">
                <a:moveTo>
                  <a:pt x="0" y="0"/>
                </a:moveTo>
                <a:lnTo>
                  <a:pt x="949787" y="0"/>
                </a:lnTo>
                <a:lnTo>
                  <a:pt x="949787" y="2692695"/>
                </a:lnTo>
                <a:lnTo>
                  <a:pt x="0" y="26926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3354B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"/>
          <p:cNvSpPr/>
          <p:nvPr/>
        </p:nvSpPr>
        <p:spPr>
          <a:xfrm>
            <a:off x="-437245" y="-273117"/>
            <a:ext cx="19027750" cy="10703110"/>
          </a:xfrm>
          <a:custGeom>
            <a:rect b="b" l="l" r="r" t="t"/>
            <a:pathLst>
              <a:path extrusionOk="0" h="10703110" w="19027750">
                <a:moveTo>
                  <a:pt x="0" y="0"/>
                </a:moveTo>
                <a:lnTo>
                  <a:pt x="19027750" y="0"/>
                </a:lnTo>
                <a:lnTo>
                  <a:pt x="19027750" y="10703109"/>
                </a:lnTo>
                <a:lnTo>
                  <a:pt x="0" y="107031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6000"/>
            </a:blip>
            <a:stretch>
              <a:fillRect b="-1064" l="0" r="0" t="-69595"/>
            </a:stretch>
          </a:blipFill>
          <a:ln>
            <a:noFill/>
          </a:ln>
        </p:spPr>
      </p:sp>
      <p:grpSp>
        <p:nvGrpSpPr>
          <p:cNvPr id="145" name="Google Shape;145;p5"/>
          <p:cNvGrpSpPr/>
          <p:nvPr/>
        </p:nvGrpSpPr>
        <p:grpSpPr>
          <a:xfrm>
            <a:off x="1028700" y="2649419"/>
            <a:ext cx="16230600" cy="2494081"/>
            <a:chOff x="0" y="-47625"/>
            <a:chExt cx="4274726" cy="656877"/>
          </a:xfrm>
        </p:grpSpPr>
        <p:sp>
          <p:nvSpPr>
            <p:cNvPr id="146" name="Google Shape;146;p5"/>
            <p:cNvSpPr/>
            <p:nvPr/>
          </p:nvSpPr>
          <p:spPr>
            <a:xfrm>
              <a:off x="0" y="0"/>
              <a:ext cx="4274726" cy="609252"/>
            </a:xfrm>
            <a:custGeom>
              <a:rect b="b" l="l" r="r" t="t"/>
              <a:pathLst>
                <a:path extrusionOk="0" h="609252" w="4274726">
                  <a:moveTo>
                    <a:pt x="47700" y="0"/>
                  </a:moveTo>
                  <a:lnTo>
                    <a:pt x="4227026" y="0"/>
                  </a:lnTo>
                  <a:cubicBezTo>
                    <a:pt x="4239677" y="0"/>
                    <a:pt x="4251809" y="5025"/>
                    <a:pt x="4260755" y="13971"/>
                  </a:cubicBezTo>
                  <a:cubicBezTo>
                    <a:pt x="4269700" y="22916"/>
                    <a:pt x="4274726" y="35049"/>
                    <a:pt x="4274726" y="47700"/>
                  </a:cubicBezTo>
                  <a:lnTo>
                    <a:pt x="4274726" y="561553"/>
                  </a:lnTo>
                  <a:cubicBezTo>
                    <a:pt x="4274726" y="574204"/>
                    <a:pt x="4269700" y="586336"/>
                    <a:pt x="4260755" y="595282"/>
                  </a:cubicBezTo>
                  <a:cubicBezTo>
                    <a:pt x="4251809" y="604227"/>
                    <a:pt x="4239677" y="609252"/>
                    <a:pt x="4227026" y="609252"/>
                  </a:cubicBezTo>
                  <a:lnTo>
                    <a:pt x="47700" y="609252"/>
                  </a:lnTo>
                  <a:cubicBezTo>
                    <a:pt x="35049" y="609252"/>
                    <a:pt x="22916" y="604227"/>
                    <a:pt x="13971" y="595282"/>
                  </a:cubicBezTo>
                  <a:cubicBezTo>
                    <a:pt x="5025" y="586336"/>
                    <a:pt x="0" y="574204"/>
                    <a:pt x="0" y="561553"/>
                  </a:cubicBezTo>
                  <a:lnTo>
                    <a:pt x="0" y="47700"/>
                  </a:lnTo>
                  <a:cubicBezTo>
                    <a:pt x="0" y="35049"/>
                    <a:pt x="5025" y="22916"/>
                    <a:pt x="13971" y="13971"/>
                  </a:cubicBezTo>
                  <a:cubicBezTo>
                    <a:pt x="22916" y="5025"/>
                    <a:pt x="35049" y="0"/>
                    <a:pt x="477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5"/>
            <p:cNvSpPr txBox="1"/>
            <p:nvPr/>
          </p:nvSpPr>
          <p:spPr>
            <a:xfrm>
              <a:off x="0" y="-47625"/>
              <a:ext cx="4274726" cy="6568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8" name="Google Shape;148;p5"/>
          <p:cNvSpPr/>
          <p:nvPr/>
        </p:nvSpPr>
        <p:spPr>
          <a:xfrm>
            <a:off x="16621852" y="0"/>
            <a:ext cx="1487448" cy="1929472"/>
          </a:xfrm>
          <a:custGeom>
            <a:rect b="b" l="l" r="r" t="t"/>
            <a:pathLst>
              <a:path extrusionOk="0" h="1929472" w="1487448">
                <a:moveTo>
                  <a:pt x="0" y="0"/>
                </a:moveTo>
                <a:lnTo>
                  <a:pt x="1487448" y="0"/>
                </a:lnTo>
                <a:lnTo>
                  <a:pt x="1487448" y="1929472"/>
                </a:lnTo>
                <a:lnTo>
                  <a:pt x="0" y="19294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9" name="Google Shape;149;p5"/>
          <p:cNvSpPr/>
          <p:nvPr/>
        </p:nvSpPr>
        <p:spPr>
          <a:xfrm>
            <a:off x="0" y="8716125"/>
            <a:ext cx="1487448" cy="1929472"/>
          </a:xfrm>
          <a:custGeom>
            <a:rect b="b" l="l" r="r" t="t"/>
            <a:pathLst>
              <a:path extrusionOk="0" h="1929472" w="1487448">
                <a:moveTo>
                  <a:pt x="0" y="0"/>
                </a:moveTo>
                <a:lnTo>
                  <a:pt x="1487448" y="0"/>
                </a:lnTo>
                <a:lnTo>
                  <a:pt x="1487448" y="1929472"/>
                </a:lnTo>
                <a:lnTo>
                  <a:pt x="0" y="19294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0" name="Google Shape;150;p5"/>
          <p:cNvSpPr/>
          <p:nvPr/>
        </p:nvSpPr>
        <p:spPr>
          <a:xfrm rot="5400000">
            <a:off x="807907" y="-438134"/>
            <a:ext cx="764962" cy="2168706"/>
          </a:xfrm>
          <a:custGeom>
            <a:rect b="b" l="l" r="r" t="t"/>
            <a:pathLst>
              <a:path extrusionOk="0" h="2168706" w="764962">
                <a:moveTo>
                  <a:pt x="0" y="0"/>
                </a:moveTo>
                <a:lnTo>
                  <a:pt x="764962" y="0"/>
                </a:lnTo>
                <a:lnTo>
                  <a:pt x="764962" y="2168706"/>
                </a:lnTo>
                <a:lnTo>
                  <a:pt x="0" y="21687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51" name="Google Shape;151;p5"/>
          <p:cNvGrpSpPr/>
          <p:nvPr/>
        </p:nvGrpSpPr>
        <p:grpSpPr>
          <a:xfrm>
            <a:off x="1028700" y="5593394"/>
            <a:ext cx="16230600" cy="3838587"/>
            <a:chOff x="0" y="-47625"/>
            <a:chExt cx="4274726" cy="1010986"/>
          </a:xfrm>
        </p:grpSpPr>
        <p:sp>
          <p:nvSpPr>
            <p:cNvPr id="152" name="Google Shape;152;p5"/>
            <p:cNvSpPr/>
            <p:nvPr/>
          </p:nvSpPr>
          <p:spPr>
            <a:xfrm>
              <a:off x="0" y="0"/>
              <a:ext cx="4274726" cy="963361"/>
            </a:xfrm>
            <a:custGeom>
              <a:rect b="b" l="l" r="r" t="t"/>
              <a:pathLst>
                <a:path extrusionOk="0" h="963361" w="4274726">
                  <a:moveTo>
                    <a:pt x="47700" y="0"/>
                  </a:moveTo>
                  <a:lnTo>
                    <a:pt x="4227026" y="0"/>
                  </a:lnTo>
                  <a:cubicBezTo>
                    <a:pt x="4239677" y="0"/>
                    <a:pt x="4251809" y="5025"/>
                    <a:pt x="4260755" y="13971"/>
                  </a:cubicBezTo>
                  <a:cubicBezTo>
                    <a:pt x="4269700" y="22916"/>
                    <a:pt x="4274726" y="35049"/>
                    <a:pt x="4274726" y="47700"/>
                  </a:cubicBezTo>
                  <a:lnTo>
                    <a:pt x="4274726" y="915661"/>
                  </a:lnTo>
                  <a:cubicBezTo>
                    <a:pt x="4274726" y="928312"/>
                    <a:pt x="4269700" y="940445"/>
                    <a:pt x="4260755" y="949390"/>
                  </a:cubicBezTo>
                  <a:cubicBezTo>
                    <a:pt x="4251809" y="958335"/>
                    <a:pt x="4239677" y="963361"/>
                    <a:pt x="4227026" y="963361"/>
                  </a:cubicBezTo>
                  <a:lnTo>
                    <a:pt x="47700" y="963361"/>
                  </a:lnTo>
                  <a:cubicBezTo>
                    <a:pt x="35049" y="963361"/>
                    <a:pt x="22916" y="958335"/>
                    <a:pt x="13971" y="949390"/>
                  </a:cubicBezTo>
                  <a:cubicBezTo>
                    <a:pt x="5025" y="940445"/>
                    <a:pt x="0" y="928312"/>
                    <a:pt x="0" y="915661"/>
                  </a:cubicBezTo>
                  <a:lnTo>
                    <a:pt x="0" y="47700"/>
                  </a:lnTo>
                  <a:cubicBezTo>
                    <a:pt x="0" y="35049"/>
                    <a:pt x="5025" y="22916"/>
                    <a:pt x="13971" y="13971"/>
                  </a:cubicBezTo>
                  <a:cubicBezTo>
                    <a:pt x="22916" y="5025"/>
                    <a:pt x="35049" y="0"/>
                    <a:pt x="477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5"/>
            <p:cNvSpPr txBox="1"/>
            <p:nvPr/>
          </p:nvSpPr>
          <p:spPr>
            <a:xfrm>
              <a:off x="0" y="-47625"/>
              <a:ext cx="4274726" cy="10109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4" name="Google Shape;154;p5"/>
          <p:cNvSpPr txBox="1"/>
          <p:nvPr/>
        </p:nvSpPr>
        <p:spPr>
          <a:xfrm>
            <a:off x="1689600" y="2819107"/>
            <a:ext cx="14774100" cy="327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00" u="none" cap="none" strike="noStrike">
                <a:solidFill>
                  <a:srgbClr val="23354B"/>
                </a:solidFill>
                <a:latin typeface="Arimo"/>
                <a:ea typeface="Arimo"/>
                <a:cs typeface="Arimo"/>
                <a:sym typeface="Arimo"/>
              </a:rPr>
              <a:t>Aplikasi ini dapat menampilkan riwayat laporan yang didalamnya pengguna dapat melihat status perbaikan dari kerusakan yang dilaporkan.</a:t>
            </a:r>
            <a:endParaRPr sz="1100"/>
          </a:p>
          <a:p>
            <a:pPr indent="0" lvl="0" marL="0" marR="0" rtl="0" algn="just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500" u="none" cap="none" strike="noStrike">
              <a:solidFill>
                <a:srgbClr val="23354B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55" name="Google Shape;155;p5"/>
          <p:cNvSpPr txBox="1"/>
          <p:nvPr/>
        </p:nvSpPr>
        <p:spPr>
          <a:xfrm>
            <a:off x="3373893" y="838200"/>
            <a:ext cx="11405474" cy="17081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999" u="none" cap="none" strike="noStrik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Batasan Masalah</a:t>
            </a:r>
            <a:endParaRPr/>
          </a:p>
        </p:txBody>
      </p:sp>
      <p:sp>
        <p:nvSpPr>
          <p:cNvPr id="156" name="Google Shape;156;p5"/>
          <p:cNvSpPr txBox="1"/>
          <p:nvPr/>
        </p:nvSpPr>
        <p:spPr>
          <a:xfrm>
            <a:off x="1689600" y="5881025"/>
            <a:ext cx="14774100" cy="41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00" u="none" cap="none" strike="noStrike">
                <a:solidFill>
                  <a:srgbClr val="23354B"/>
                </a:solidFill>
                <a:latin typeface="Arimo"/>
                <a:ea typeface="Arimo"/>
                <a:cs typeface="Arimo"/>
                <a:sym typeface="Arimo"/>
              </a:rPr>
              <a:t>Aplikasi ini dapat membantu masyarakat dalam melaporkan kondisi irigasi yang rusak melalui pemberian informasi berupa letak segmen irigasi yang rusak, foto irigasi yang rusak, tingkat kerusakan irigasi, dan keterangan tambahan.</a:t>
            </a:r>
            <a:endParaRPr sz="1300"/>
          </a:p>
          <a:p>
            <a:pPr indent="0" lvl="0" marL="0" marR="0" rtl="0" algn="just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300" u="none" cap="none" strike="noStrike">
              <a:solidFill>
                <a:srgbClr val="23354B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57" name="Google Shape;157;p5"/>
          <p:cNvSpPr/>
          <p:nvPr/>
        </p:nvSpPr>
        <p:spPr>
          <a:xfrm rot="5400000">
            <a:off x="15155018" y="8347628"/>
            <a:ext cx="764962" cy="2168706"/>
          </a:xfrm>
          <a:custGeom>
            <a:rect b="b" l="l" r="r" t="t"/>
            <a:pathLst>
              <a:path extrusionOk="0" h="2168706" w="764962">
                <a:moveTo>
                  <a:pt x="0" y="0"/>
                </a:moveTo>
                <a:lnTo>
                  <a:pt x="764961" y="0"/>
                </a:lnTo>
                <a:lnTo>
                  <a:pt x="764961" y="2168706"/>
                </a:lnTo>
                <a:lnTo>
                  <a:pt x="0" y="21687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3354B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"/>
          <p:cNvSpPr/>
          <p:nvPr/>
        </p:nvSpPr>
        <p:spPr>
          <a:xfrm>
            <a:off x="-437245" y="-273117"/>
            <a:ext cx="19027750" cy="10703110"/>
          </a:xfrm>
          <a:custGeom>
            <a:rect b="b" l="l" r="r" t="t"/>
            <a:pathLst>
              <a:path extrusionOk="0" h="10703110" w="19027750">
                <a:moveTo>
                  <a:pt x="0" y="0"/>
                </a:moveTo>
                <a:lnTo>
                  <a:pt x="19027750" y="0"/>
                </a:lnTo>
                <a:lnTo>
                  <a:pt x="19027750" y="10703109"/>
                </a:lnTo>
                <a:lnTo>
                  <a:pt x="0" y="107031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6000"/>
            </a:blip>
            <a:stretch>
              <a:fillRect b="-1064" l="0" r="0" t="-69595"/>
            </a:stretch>
          </a:blipFill>
          <a:ln>
            <a:noFill/>
          </a:ln>
        </p:spPr>
      </p:sp>
      <p:grpSp>
        <p:nvGrpSpPr>
          <p:cNvPr id="163" name="Google Shape;163;p6"/>
          <p:cNvGrpSpPr/>
          <p:nvPr/>
        </p:nvGrpSpPr>
        <p:grpSpPr>
          <a:xfrm>
            <a:off x="1028700" y="2649419"/>
            <a:ext cx="16230600" cy="2494081"/>
            <a:chOff x="0" y="-47625"/>
            <a:chExt cx="4274726" cy="656877"/>
          </a:xfrm>
        </p:grpSpPr>
        <p:sp>
          <p:nvSpPr>
            <p:cNvPr id="164" name="Google Shape;164;p6"/>
            <p:cNvSpPr/>
            <p:nvPr/>
          </p:nvSpPr>
          <p:spPr>
            <a:xfrm>
              <a:off x="0" y="0"/>
              <a:ext cx="4274726" cy="609252"/>
            </a:xfrm>
            <a:custGeom>
              <a:rect b="b" l="l" r="r" t="t"/>
              <a:pathLst>
                <a:path extrusionOk="0" h="609252" w="4274726">
                  <a:moveTo>
                    <a:pt x="47700" y="0"/>
                  </a:moveTo>
                  <a:lnTo>
                    <a:pt x="4227026" y="0"/>
                  </a:lnTo>
                  <a:cubicBezTo>
                    <a:pt x="4239677" y="0"/>
                    <a:pt x="4251809" y="5025"/>
                    <a:pt x="4260755" y="13971"/>
                  </a:cubicBezTo>
                  <a:cubicBezTo>
                    <a:pt x="4269700" y="22916"/>
                    <a:pt x="4274726" y="35049"/>
                    <a:pt x="4274726" y="47700"/>
                  </a:cubicBezTo>
                  <a:lnTo>
                    <a:pt x="4274726" y="561553"/>
                  </a:lnTo>
                  <a:cubicBezTo>
                    <a:pt x="4274726" y="574204"/>
                    <a:pt x="4269700" y="586336"/>
                    <a:pt x="4260755" y="595282"/>
                  </a:cubicBezTo>
                  <a:cubicBezTo>
                    <a:pt x="4251809" y="604227"/>
                    <a:pt x="4239677" y="609252"/>
                    <a:pt x="4227026" y="609252"/>
                  </a:cubicBezTo>
                  <a:lnTo>
                    <a:pt x="47700" y="609252"/>
                  </a:lnTo>
                  <a:cubicBezTo>
                    <a:pt x="35049" y="609252"/>
                    <a:pt x="22916" y="604227"/>
                    <a:pt x="13971" y="595282"/>
                  </a:cubicBezTo>
                  <a:cubicBezTo>
                    <a:pt x="5025" y="586336"/>
                    <a:pt x="0" y="574204"/>
                    <a:pt x="0" y="561553"/>
                  </a:cubicBezTo>
                  <a:lnTo>
                    <a:pt x="0" y="47700"/>
                  </a:lnTo>
                  <a:cubicBezTo>
                    <a:pt x="0" y="35049"/>
                    <a:pt x="5025" y="22916"/>
                    <a:pt x="13971" y="13971"/>
                  </a:cubicBezTo>
                  <a:cubicBezTo>
                    <a:pt x="22916" y="5025"/>
                    <a:pt x="35049" y="0"/>
                    <a:pt x="477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6"/>
            <p:cNvSpPr txBox="1"/>
            <p:nvPr/>
          </p:nvSpPr>
          <p:spPr>
            <a:xfrm>
              <a:off x="0" y="-47625"/>
              <a:ext cx="4274726" cy="6568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6" name="Google Shape;166;p6"/>
          <p:cNvSpPr/>
          <p:nvPr/>
        </p:nvSpPr>
        <p:spPr>
          <a:xfrm>
            <a:off x="16621852" y="0"/>
            <a:ext cx="1487448" cy="1929472"/>
          </a:xfrm>
          <a:custGeom>
            <a:rect b="b" l="l" r="r" t="t"/>
            <a:pathLst>
              <a:path extrusionOk="0" h="1929472" w="1487448">
                <a:moveTo>
                  <a:pt x="0" y="0"/>
                </a:moveTo>
                <a:lnTo>
                  <a:pt x="1487448" y="0"/>
                </a:lnTo>
                <a:lnTo>
                  <a:pt x="1487448" y="1929472"/>
                </a:lnTo>
                <a:lnTo>
                  <a:pt x="0" y="19294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7" name="Google Shape;167;p6"/>
          <p:cNvSpPr/>
          <p:nvPr/>
        </p:nvSpPr>
        <p:spPr>
          <a:xfrm>
            <a:off x="0" y="8716125"/>
            <a:ext cx="1487448" cy="1929472"/>
          </a:xfrm>
          <a:custGeom>
            <a:rect b="b" l="l" r="r" t="t"/>
            <a:pathLst>
              <a:path extrusionOk="0" h="1929472" w="1487448">
                <a:moveTo>
                  <a:pt x="0" y="0"/>
                </a:moveTo>
                <a:lnTo>
                  <a:pt x="1487448" y="0"/>
                </a:lnTo>
                <a:lnTo>
                  <a:pt x="1487448" y="1929472"/>
                </a:lnTo>
                <a:lnTo>
                  <a:pt x="0" y="19294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8" name="Google Shape;168;p6"/>
          <p:cNvSpPr/>
          <p:nvPr/>
        </p:nvSpPr>
        <p:spPr>
          <a:xfrm rot="5400000">
            <a:off x="807907" y="-438134"/>
            <a:ext cx="764962" cy="2168706"/>
          </a:xfrm>
          <a:custGeom>
            <a:rect b="b" l="l" r="r" t="t"/>
            <a:pathLst>
              <a:path extrusionOk="0" h="2168706" w="764962">
                <a:moveTo>
                  <a:pt x="0" y="0"/>
                </a:moveTo>
                <a:lnTo>
                  <a:pt x="764962" y="0"/>
                </a:lnTo>
                <a:lnTo>
                  <a:pt x="764962" y="2168706"/>
                </a:lnTo>
                <a:lnTo>
                  <a:pt x="0" y="21687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9" name="Google Shape;169;p6"/>
          <p:cNvSpPr txBox="1"/>
          <p:nvPr/>
        </p:nvSpPr>
        <p:spPr>
          <a:xfrm>
            <a:off x="1689600" y="3141345"/>
            <a:ext cx="14774060" cy="2259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500" u="none" cap="none" strike="noStrike">
                <a:solidFill>
                  <a:srgbClr val="23354B"/>
                </a:solidFill>
                <a:latin typeface="Arimo"/>
                <a:ea typeface="Arimo"/>
                <a:cs typeface="Arimo"/>
                <a:sym typeface="Arimo"/>
              </a:rPr>
              <a:t>Aplikasi hanya dapat menerima laporan kerusakan irigasi yang berlokasi di Kota Batu saja.</a:t>
            </a:r>
            <a:endParaRPr/>
          </a:p>
          <a:p>
            <a:pPr indent="0" lvl="0" marL="0" marR="0" rtl="0" algn="just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500" u="none" cap="none" strike="noStrike">
              <a:solidFill>
                <a:srgbClr val="23354B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70" name="Google Shape;170;p6"/>
          <p:cNvSpPr txBox="1"/>
          <p:nvPr/>
        </p:nvSpPr>
        <p:spPr>
          <a:xfrm>
            <a:off x="3373893" y="838200"/>
            <a:ext cx="11405474" cy="17081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999" u="none" cap="none" strike="noStrik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Batasan Masalah</a:t>
            </a:r>
            <a:endParaRPr/>
          </a:p>
        </p:txBody>
      </p:sp>
      <p:sp>
        <p:nvSpPr>
          <p:cNvPr id="171" name="Google Shape;171;p6"/>
          <p:cNvSpPr/>
          <p:nvPr/>
        </p:nvSpPr>
        <p:spPr>
          <a:xfrm rot="5400000">
            <a:off x="15155018" y="8347628"/>
            <a:ext cx="764962" cy="2168706"/>
          </a:xfrm>
          <a:custGeom>
            <a:rect b="b" l="l" r="r" t="t"/>
            <a:pathLst>
              <a:path extrusionOk="0" h="2168706" w="764962">
                <a:moveTo>
                  <a:pt x="0" y="0"/>
                </a:moveTo>
                <a:lnTo>
                  <a:pt x="764961" y="0"/>
                </a:lnTo>
                <a:lnTo>
                  <a:pt x="764961" y="2168706"/>
                </a:lnTo>
                <a:lnTo>
                  <a:pt x="0" y="21687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7"/>
          <p:cNvSpPr/>
          <p:nvPr/>
        </p:nvSpPr>
        <p:spPr>
          <a:xfrm>
            <a:off x="0" y="5815150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7" name="Google Shape;177;p7"/>
          <p:cNvSpPr/>
          <p:nvPr/>
        </p:nvSpPr>
        <p:spPr>
          <a:xfrm>
            <a:off x="0" y="-45554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8" name="Google Shape;178;p7"/>
          <p:cNvSpPr/>
          <p:nvPr/>
        </p:nvSpPr>
        <p:spPr>
          <a:xfrm>
            <a:off x="6364972" y="-99442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1"/>
                </a:lnTo>
                <a:lnTo>
                  <a:pt x="0" y="68680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9" name="Google Shape;179;p7"/>
          <p:cNvSpPr/>
          <p:nvPr/>
        </p:nvSpPr>
        <p:spPr>
          <a:xfrm>
            <a:off x="13816380" y="5585646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1" y="0"/>
                </a:lnTo>
                <a:lnTo>
                  <a:pt x="7071311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0" name="Google Shape;180;p7"/>
          <p:cNvSpPr/>
          <p:nvPr/>
        </p:nvSpPr>
        <p:spPr>
          <a:xfrm>
            <a:off x="6908190" y="5700398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1" name="Google Shape;181;p7"/>
          <p:cNvSpPr/>
          <p:nvPr/>
        </p:nvSpPr>
        <p:spPr>
          <a:xfrm>
            <a:off x="13436282" y="-1684526"/>
            <a:ext cx="6583680" cy="4114800"/>
          </a:xfrm>
          <a:custGeom>
            <a:rect b="b" l="l" r="r" t="t"/>
            <a:pathLst>
              <a:path extrusionOk="0" h="4114800" w="6583680">
                <a:moveTo>
                  <a:pt x="0" y="0"/>
                </a:moveTo>
                <a:lnTo>
                  <a:pt x="6583680" y="0"/>
                </a:lnTo>
                <a:lnTo>
                  <a:pt x="65836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2" name="Google Shape;182;p7"/>
          <p:cNvSpPr/>
          <p:nvPr/>
        </p:nvSpPr>
        <p:spPr>
          <a:xfrm>
            <a:off x="12729943" y="-153329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3" name="Google Shape;183;p7"/>
          <p:cNvSpPr txBox="1"/>
          <p:nvPr/>
        </p:nvSpPr>
        <p:spPr>
          <a:xfrm>
            <a:off x="1475363" y="615247"/>
            <a:ext cx="15337274" cy="17081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999" u="none" cap="none" strike="noStrike">
                <a:solidFill>
                  <a:srgbClr val="23354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Tujuan Pengembangan</a:t>
            </a:r>
            <a:endParaRPr/>
          </a:p>
        </p:txBody>
      </p:sp>
      <p:sp>
        <p:nvSpPr>
          <p:cNvPr id="184" name="Google Shape;184;p7"/>
          <p:cNvSpPr/>
          <p:nvPr/>
        </p:nvSpPr>
        <p:spPr>
          <a:xfrm rot="-384465">
            <a:off x="-1217182" y="6975871"/>
            <a:ext cx="2951197" cy="3606751"/>
          </a:xfrm>
          <a:custGeom>
            <a:rect b="b" l="l" r="r" t="t"/>
            <a:pathLst>
              <a:path extrusionOk="0" h="3606751" w="2951197">
                <a:moveTo>
                  <a:pt x="2951197" y="3606752"/>
                </a:moveTo>
                <a:lnTo>
                  <a:pt x="0" y="3606752"/>
                </a:lnTo>
                <a:lnTo>
                  <a:pt x="0" y="0"/>
                </a:lnTo>
                <a:lnTo>
                  <a:pt x="2951197" y="0"/>
                </a:lnTo>
                <a:lnTo>
                  <a:pt x="2951197" y="3606752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5" name="Google Shape;185;p7"/>
          <p:cNvSpPr/>
          <p:nvPr/>
        </p:nvSpPr>
        <p:spPr>
          <a:xfrm rot="5400000">
            <a:off x="15790705" y="8427861"/>
            <a:ext cx="949787" cy="2692695"/>
          </a:xfrm>
          <a:custGeom>
            <a:rect b="b" l="l" r="r" t="t"/>
            <a:pathLst>
              <a:path extrusionOk="0" h="2692695" w="949787">
                <a:moveTo>
                  <a:pt x="0" y="0"/>
                </a:moveTo>
                <a:lnTo>
                  <a:pt x="949787" y="0"/>
                </a:lnTo>
                <a:lnTo>
                  <a:pt x="949787" y="2692695"/>
                </a:lnTo>
                <a:lnTo>
                  <a:pt x="0" y="26926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6" name="Google Shape;186;p7"/>
          <p:cNvSpPr/>
          <p:nvPr/>
        </p:nvSpPr>
        <p:spPr>
          <a:xfrm>
            <a:off x="5130405" y="2323397"/>
            <a:ext cx="7173761" cy="7147674"/>
          </a:xfrm>
          <a:custGeom>
            <a:rect b="b" l="l" r="r" t="t"/>
            <a:pathLst>
              <a:path extrusionOk="0" h="7147674" w="7173761">
                <a:moveTo>
                  <a:pt x="0" y="0"/>
                </a:moveTo>
                <a:lnTo>
                  <a:pt x="7173760" y="0"/>
                </a:lnTo>
                <a:lnTo>
                  <a:pt x="7173760" y="7147675"/>
                </a:lnTo>
                <a:lnTo>
                  <a:pt x="0" y="71476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7" name="Google Shape;187;p7"/>
          <p:cNvSpPr txBox="1"/>
          <p:nvPr/>
        </p:nvSpPr>
        <p:spPr>
          <a:xfrm>
            <a:off x="6154969" y="3449310"/>
            <a:ext cx="5105700" cy="52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Untuk mempermudah masyarakat dalam melaporkan kondisi irigasi di Kota Batu</a:t>
            </a:r>
            <a:endParaRPr sz="1100"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500" u="none" cap="none" strike="noStrik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3354B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Google Shape;192;p8"/>
          <p:cNvGrpSpPr/>
          <p:nvPr/>
        </p:nvGrpSpPr>
        <p:grpSpPr>
          <a:xfrm>
            <a:off x="1028700" y="2649419"/>
            <a:ext cx="16230600" cy="6608881"/>
            <a:chOff x="0" y="-47625"/>
            <a:chExt cx="4274726" cy="1740611"/>
          </a:xfrm>
        </p:grpSpPr>
        <p:sp>
          <p:nvSpPr>
            <p:cNvPr id="193" name="Google Shape;193;p8"/>
            <p:cNvSpPr/>
            <p:nvPr/>
          </p:nvSpPr>
          <p:spPr>
            <a:xfrm>
              <a:off x="0" y="0"/>
              <a:ext cx="4274726" cy="1692986"/>
            </a:xfrm>
            <a:custGeom>
              <a:rect b="b" l="l" r="r" t="t"/>
              <a:pathLst>
                <a:path extrusionOk="0" h="1692986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1692986"/>
                  </a:lnTo>
                  <a:lnTo>
                    <a:pt x="0" y="16929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94" name="Google Shape;194;p8"/>
            <p:cNvSpPr txBox="1"/>
            <p:nvPr/>
          </p:nvSpPr>
          <p:spPr>
            <a:xfrm>
              <a:off x="0" y="-47625"/>
              <a:ext cx="4274726" cy="17406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5" name="Google Shape;195;p8"/>
          <p:cNvSpPr txBox="1"/>
          <p:nvPr/>
        </p:nvSpPr>
        <p:spPr>
          <a:xfrm>
            <a:off x="1190388" y="2847975"/>
            <a:ext cx="15772484" cy="72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85776" lvl="1" marL="971552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23354B"/>
              </a:buClr>
              <a:buSzPts val="4500"/>
              <a:buFont typeface="Arial"/>
              <a:buChar char="•"/>
            </a:pPr>
            <a:r>
              <a:rPr b="0" i="0" lang="en-US" sz="4500" u="none" cap="none" strike="noStrike">
                <a:solidFill>
                  <a:srgbClr val="23354B"/>
                </a:solidFill>
                <a:latin typeface="Arimo"/>
                <a:ea typeface="Arimo"/>
                <a:cs typeface="Arimo"/>
                <a:sym typeface="Arimo"/>
              </a:rPr>
              <a:t>Pemerintah Kota Batu dapat lebih cepat dan mudah dalam memperbaiki kerusakan sistem irigasi di Kota Batu. </a:t>
            </a:r>
            <a:endParaRPr/>
          </a:p>
          <a:p>
            <a:pPr indent="-485776" lvl="1" marL="971552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23354B"/>
              </a:buClr>
              <a:buSzPts val="4500"/>
              <a:buFont typeface="Arial"/>
              <a:buChar char="•"/>
            </a:pPr>
            <a:r>
              <a:rPr b="0" i="0" lang="en-US" sz="4500" u="none" cap="none" strike="noStrike">
                <a:solidFill>
                  <a:srgbClr val="23354B"/>
                </a:solidFill>
                <a:latin typeface="Arimo"/>
                <a:ea typeface="Arimo"/>
                <a:cs typeface="Arimo"/>
                <a:sym typeface="Arimo"/>
              </a:rPr>
              <a:t>Akibatnya, sistem irigasi di Kota Batu dapat selalu berjalan dengan baik. </a:t>
            </a:r>
            <a:endParaRPr/>
          </a:p>
          <a:p>
            <a:pPr indent="-485776" lvl="1" marL="971552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23354B"/>
              </a:buClr>
              <a:buSzPts val="4500"/>
              <a:buFont typeface="Arial"/>
              <a:buChar char="•"/>
            </a:pPr>
            <a:r>
              <a:rPr b="0" i="0" lang="en-US" sz="4500" u="none" cap="none" strike="noStrike">
                <a:solidFill>
                  <a:srgbClr val="23354B"/>
                </a:solidFill>
                <a:latin typeface="Arimo"/>
                <a:ea typeface="Arimo"/>
                <a:cs typeface="Arimo"/>
                <a:sym typeface="Arimo"/>
              </a:rPr>
              <a:t>Dengan demikian, sumber daya air di wilayah tersebut dapat selalu terjaga keberlangsungannya dan kekurangan pasokan air pada lahan pertanian dapat diminimalkan.</a:t>
            </a:r>
            <a:endParaRPr/>
          </a:p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500" u="none" cap="none" strike="noStrike">
              <a:solidFill>
                <a:srgbClr val="23354B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500" u="none" cap="none" strike="noStrike">
              <a:solidFill>
                <a:srgbClr val="23354B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96" name="Google Shape;196;p8"/>
          <p:cNvSpPr/>
          <p:nvPr/>
        </p:nvSpPr>
        <p:spPr>
          <a:xfrm>
            <a:off x="16621852" y="0"/>
            <a:ext cx="1487448" cy="1929472"/>
          </a:xfrm>
          <a:custGeom>
            <a:rect b="b" l="l" r="r" t="t"/>
            <a:pathLst>
              <a:path extrusionOk="0" h="1929472" w="1487448">
                <a:moveTo>
                  <a:pt x="0" y="0"/>
                </a:moveTo>
                <a:lnTo>
                  <a:pt x="1487448" y="0"/>
                </a:lnTo>
                <a:lnTo>
                  <a:pt x="1487448" y="1929472"/>
                </a:lnTo>
                <a:lnTo>
                  <a:pt x="0" y="19294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7" name="Google Shape;197;p8"/>
          <p:cNvSpPr txBox="1"/>
          <p:nvPr/>
        </p:nvSpPr>
        <p:spPr>
          <a:xfrm>
            <a:off x="6266219" y="838200"/>
            <a:ext cx="5620821" cy="17081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999" u="none" cap="none" strike="noStrik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Manfaat</a:t>
            </a:r>
            <a:endParaRPr/>
          </a:p>
        </p:txBody>
      </p:sp>
      <p:sp>
        <p:nvSpPr>
          <p:cNvPr id="198" name="Google Shape;198;p8"/>
          <p:cNvSpPr/>
          <p:nvPr/>
        </p:nvSpPr>
        <p:spPr>
          <a:xfrm>
            <a:off x="-297060" y="8718195"/>
            <a:ext cx="1487448" cy="1929472"/>
          </a:xfrm>
          <a:custGeom>
            <a:rect b="b" l="l" r="r" t="t"/>
            <a:pathLst>
              <a:path extrusionOk="0" h="1929472" w="1487448">
                <a:moveTo>
                  <a:pt x="0" y="0"/>
                </a:moveTo>
                <a:lnTo>
                  <a:pt x="1487448" y="0"/>
                </a:lnTo>
                <a:lnTo>
                  <a:pt x="1487448" y="1929472"/>
                </a:lnTo>
                <a:lnTo>
                  <a:pt x="0" y="19294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9" name="Google Shape;199;p8"/>
          <p:cNvSpPr/>
          <p:nvPr/>
        </p:nvSpPr>
        <p:spPr>
          <a:xfrm rot="5400000">
            <a:off x="807907" y="-438134"/>
            <a:ext cx="764962" cy="2168706"/>
          </a:xfrm>
          <a:custGeom>
            <a:rect b="b" l="l" r="r" t="t"/>
            <a:pathLst>
              <a:path extrusionOk="0" h="2168706" w="764962">
                <a:moveTo>
                  <a:pt x="0" y="0"/>
                </a:moveTo>
                <a:lnTo>
                  <a:pt x="764962" y="0"/>
                </a:lnTo>
                <a:lnTo>
                  <a:pt x="764962" y="2168706"/>
                </a:lnTo>
                <a:lnTo>
                  <a:pt x="0" y="21687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0" name="Google Shape;200;p8"/>
          <p:cNvSpPr/>
          <p:nvPr/>
        </p:nvSpPr>
        <p:spPr>
          <a:xfrm rot="-5400000">
            <a:off x="16239371" y="8665253"/>
            <a:ext cx="764962" cy="2168706"/>
          </a:xfrm>
          <a:custGeom>
            <a:rect b="b" l="l" r="r" t="t"/>
            <a:pathLst>
              <a:path extrusionOk="0" h="2168706" w="764962">
                <a:moveTo>
                  <a:pt x="764962" y="2168706"/>
                </a:moveTo>
                <a:lnTo>
                  <a:pt x="0" y="2168706"/>
                </a:lnTo>
                <a:lnTo>
                  <a:pt x="0" y="0"/>
                </a:lnTo>
                <a:lnTo>
                  <a:pt x="764962" y="0"/>
                </a:lnTo>
                <a:lnTo>
                  <a:pt x="764962" y="2168706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9"/>
          <p:cNvSpPr/>
          <p:nvPr/>
        </p:nvSpPr>
        <p:spPr>
          <a:xfrm>
            <a:off x="0" y="5815150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6" name="Google Shape;206;p9"/>
          <p:cNvSpPr/>
          <p:nvPr/>
        </p:nvSpPr>
        <p:spPr>
          <a:xfrm>
            <a:off x="0" y="-45554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7" name="Google Shape;207;p9"/>
          <p:cNvSpPr/>
          <p:nvPr/>
        </p:nvSpPr>
        <p:spPr>
          <a:xfrm>
            <a:off x="6364972" y="-99442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1"/>
                </a:lnTo>
                <a:lnTo>
                  <a:pt x="0" y="68680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8" name="Google Shape;208;p9"/>
          <p:cNvSpPr/>
          <p:nvPr/>
        </p:nvSpPr>
        <p:spPr>
          <a:xfrm>
            <a:off x="13816380" y="5585646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1" y="0"/>
                </a:lnTo>
                <a:lnTo>
                  <a:pt x="7071311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9" name="Google Shape;209;p9"/>
          <p:cNvSpPr/>
          <p:nvPr/>
        </p:nvSpPr>
        <p:spPr>
          <a:xfrm>
            <a:off x="6908190" y="5700398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0" name="Google Shape;210;p9"/>
          <p:cNvSpPr/>
          <p:nvPr/>
        </p:nvSpPr>
        <p:spPr>
          <a:xfrm>
            <a:off x="13436282" y="-1684526"/>
            <a:ext cx="6583680" cy="4114800"/>
          </a:xfrm>
          <a:custGeom>
            <a:rect b="b" l="l" r="r" t="t"/>
            <a:pathLst>
              <a:path extrusionOk="0" h="4114800" w="6583680">
                <a:moveTo>
                  <a:pt x="0" y="0"/>
                </a:moveTo>
                <a:lnTo>
                  <a:pt x="6583680" y="0"/>
                </a:lnTo>
                <a:lnTo>
                  <a:pt x="65836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1" name="Google Shape;211;p9"/>
          <p:cNvSpPr/>
          <p:nvPr/>
        </p:nvSpPr>
        <p:spPr>
          <a:xfrm>
            <a:off x="12729943" y="-153329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2" name="Google Shape;212;p9"/>
          <p:cNvSpPr txBox="1"/>
          <p:nvPr/>
        </p:nvSpPr>
        <p:spPr>
          <a:xfrm>
            <a:off x="782598" y="615247"/>
            <a:ext cx="16722805" cy="17081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999" u="none" cap="none" strike="noStrike">
                <a:solidFill>
                  <a:srgbClr val="23354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Analisis Kebutuhan Mitra</a:t>
            </a:r>
            <a:endParaRPr/>
          </a:p>
        </p:txBody>
      </p:sp>
      <p:sp>
        <p:nvSpPr>
          <p:cNvPr id="213" name="Google Shape;213;p9"/>
          <p:cNvSpPr/>
          <p:nvPr/>
        </p:nvSpPr>
        <p:spPr>
          <a:xfrm rot="-384465">
            <a:off x="-1217182" y="6975871"/>
            <a:ext cx="2951197" cy="3606751"/>
          </a:xfrm>
          <a:custGeom>
            <a:rect b="b" l="l" r="r" t="t"/>
            <a:pathLst>
              <a:path extrusionOk="0" h="3606751" w="2951197">
                <a:moveTo>
                  <a:pt x="2951197" y="3606752"/>
                </a:moveTo>
                <a:lnTo>
                  <a:pt x="0" y="3606752"/>
                </a:lnTo>
                <a:lnTo>
                  <a:pt x="0" y="0"/>
                </a:lnTo>
                <a:lnTo>
                  <a:pt x="2951197" y="0"/>
                </a:lnTo>
                <a:lnTo>
                  <a:pt x="2951197" y="3606752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4" name="Google Shape;214;p9"/>
          <p:cNvSpPr/>
          <p:nvPr/>
        </p:nvSpPr>
        <p:spPr>
          <a:xfrm rot="5400000">
            <a:off x="16161927" y="8557580"/>
            <a:ext cx="901902" cy="2556938"/>
          </a:xfrm>
          <a:custGeom>
            <a:rect b="b" l="l" r="r" t="t"/>
            <a:pathLst>
              <a:path extrusionOk="0" h="2556938" w="901902">
                <a:moveTo>
                  <a:pt x="0" y="0"/>
                </a:moveTo>
                <a:lnTo>
                  <a:pt x="901902" y="0"/>
                </a:lnTo>
                <a:lnTo>
                  <a:pt x="901902" y="2556938"/>
                </a:lnTo>
                <a:lnTo>
                  <a:pt x="0" y="25569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5" name="Google Shape;215;p9"/>
          <p:cNvSpPr/>
          <p:nvPr/>
        </p:nvSpPr>
        <p:spPr>
          <a:xfrm>
            <a:off x="2011531" y="2351972"/>
            <a:ext cx="14264938" cy="6811005"/>
          </a:xfrm>
          <a:custGeom>
            <a:rect b="b" l="l" r="r" t="t"/>
            <a:pathLst>
              <a:path extrusionOk="0" h="6811005" w="14264938">
                <a:moveTo>
                  <a:pt x="0" y="0"/>
                </a:moveTo>
                <a:lnTo>
                  <a:pt x="14264938" y="0"/>
                </a:lnTo>
                <a:lnTo>
                  <a:pt x="14264938" y="6811006"/>
                </a:lnTo>
                <a:lnTo>
                  <a:pt x="0" y="68110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6" name="Google Shape;216;p9"/>
          <p:cNvSpPr txBox="1"/>
          <p:nvPr/>
        </p:nvSpPr>
        <p:spPr>
          <a:xfrm>
            <a:off x="2373829" y="2733675"/>
            <a:ext cx="13266346" cy="4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85776" lvl="1" marL="971552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Arial"/>
              <a:buChar char="•"/>
            </a:pPr>
            <a:r>
              <a:rPr b="0" i="0" lang="en-US" sz="45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Dinas PUPR membutuhkan cara untuk mengubah data sebaran irigasi di QGIS ke sebuah database online.</a:t>
            </a:r>
            <a:endParaRPr/>
          </a:p>
          <a:p>
            <a:pPr indent="-485776" lvl="1" marL="971552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Arial"/>
              <a:buChar char="•"/>
            </a:pPr>
            <a:r>
              <a:rPr b="0" i="0" lang="en-US" sz="45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Dinas PUPR sudah memiliki aplikasi android untuk melaporkan irigasi yang rusak.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0"/>
          <p:cNvSpPr/>
          <p:nvPr/>
        </p:nvSpPr>
        <p:spPr>
          <a:xfrm>
            <a:off x="0" y="5815150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2" name="Google Shape;222;p10"/>
          <p:cNvSpPr/>
          <p:nvPr/>
        </p:nvSpPr>
        <p:spPr>
          <a:xfrm>
            <a:off x="0" y="-45554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3" name="Google Shape;223;p10"/>
          <p:cNvSpPr/>
          <p:nvPr/>
        </p:nvSpPr>
        <p:spPr>
          <a:xfrm>
            <a:off x="6364972" y="-99442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1"/>
                </a:lnTo>
                <a:lnTo>
                  <a:pt x="0" y="68680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4" name="Google Shape;224;p10"/>
          <p:cNvSpPr/>
          <p:nvPr/>
        </p:nvSpPr>
        <p:spPr>
          <a:xfrm>
            <a:off x="13816380" y="5585646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1" y="0"/>
                </a:lnTo>
                <a:lnTo>
                  <a:pt x="7071311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5" name="Google Shape;225;p10"/>
          <p:cNvSpPr/>
          <p:nvPr/>
        </p:nvSpPr>
        <p:spPr>
          <a:xfrm>
            <a:off x="6908190" y="5700398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6" name="Google Shape;226;p10"/>
          <p:cNvSpPr/>
          <p:nvPr/>
        </p:nvSpPr>
        <p:spPr>
          <a:xfrm>
            <a:off x="13436282" y="-1684526"/>
            <a:ext cx="6583680" cy="4114800"/>
          </a:xfrm>
          <a:custGeom>
            <a:rect b="b" l="l" r="r" t="t"/>
            <a:pathLst>
              <a:path extrusionOk="0" h="4114800" w="6583680">
                <a:moveTo>
                  <a:pt x="0" y="0"/>
                </a:moveTo>
                <a:lnTo>
                  <a:pt x="6583680" y="0"/>
                </a:lnTo>
                <a:lnTo>
                  <a:pt x="65836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7" name="Google Shape;227;p10"/>
          <p:cNvSpPr/>
          <p:nvPr/>
        </p:nvSpPr>
        <p:spPr>
          <a:xfrm>
            <a:off x="12729943" y="-153329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8" name="Google Shape;228;p10"/>
          <p:cNvSpPr txBox="1"/>
          <p:nvPr/>
        </p:nvSpPr>
        <p:spPr>
          <a:xfrm>
            <a:off x="4835664" y="615247"/>
            <a:ext cx="8616672" cy="17081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999" u="none" cap="none" strike="noStrike">
                <a:solidFill>
                  <a:srgbClr val="23354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Analisis Data</a:t>
            </a:r>
            <a:endParaRPr/>
          </a:p>
        </p:txBody>
      </p:sp>
      <p:sp>
        <p:nvSpPr>
          <p:cNvPr id="229" name="Google Shape;229;p10"/>
          <p:cNvSpPr/>
          <p:nvPr/>
        </p:nvSpPr>
        <p:spPr>
          <a:xfrm rot="-384465">
            <a:off x="-1217182" y="6975871"/>
            <a:ext cx="2951197" cy="3606751"/>
          </a:xfrm>
          <a:custGeom>
            <a:rect b="b" l="l" r="r" t="t"/>
            <a:pathLst>
              <a:path extrusionOk="0" h="3606751" w="2951197">
                <a:moveTo>
                  <a:pt x="2951197" y="3606752"/>
                </a:moveTo>
                <a:lnTo>
                  <a:pt x="0" y="3606752"/>
                </a:lnTo>
                <a:lnTo>
                  <a:pt x="0" y="0"/>
                </a:lnTo>
                <a:lnTo>
                  <a:pt x="2951197" y="0"/>
                </a:lnTo>
                <a:lnTo>
                  <a:pt x="2951197" y="3606752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0" name="Google Shape;230;p10"/>
          <p:cNvSpPr/>
          <p:nvPr/>
        </p:nvSpPr>
        <p:spPr>
          <a:xfrm rot="5400000">
            <a:off x="16161927" y="8557580"/>
            <a:ext cx="901902" cy="2556938"/>
          </a:xfrm>
          <a:custGeom>
            <a:rect b="b" l="l" r="r" t="t"/>
            <a:pathLst>
              <a:path extrusionOk="0" h="2556938" w="901902">
                <a:moveTo>
                  <a:pt x="0" y="0"/>
                </a:moveTo>
                <a:lnTo>
                  <a:pt x="901902" y="0"/>
                </a:lnTo>
                <a:lnTo>
                  <a:pt x="901902" y="2556938"/>
                </a:lnTo>
                <a:lnTo>
                  <a:pt x="0" y="25569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1" name="Google Shape;231;p10"/>
          <p:cNvSpPr/>
          <p:nvPr/>
        </p:nvSpPr>
        <p:spPr>
          <a:xfrm>
            <a:off x="1859125" y="2351975"/>
            <a:ext cx="14336263" cy="6964253"/>
          </a:xfrm>
          <a:custGeom>
            <a:rect b="b" l="l" r="r" t="t"/>
            <a:pathLst>
              <a:path extrusionOk="0" h="6811005" w="14264938">
                <a:moveTo>
                  <a:pt x="0" y="0"/>
                </a:moveTo>
                <a:lnTo>
                  <a:pt x="14264938" y="0"/>
                </a:lnTo>
                <a:lnTo>
                  <a:pt x="14264938" y="6811006"/>
                </a:lnTo>
                <a:lnTo>
                  <a:pt x="0" y="68110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2" name="Google Shape;232;p10"/>
          <p:cNvSpPr txBox="1"/>
          <p:nvPr/>
        </p:nvSpPr>
        <p:spPr>
          <a:xfrm>
            <a:off x="2373829" y="2499925"/>
            <a:ext cx="13266300" cy="6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60376" lvl="1" marL="971552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100"/>
              <a:buFont typeface="Arial"/>
              <a:buChar char="•"/>
            </a:pPr>
            <a:r>
              <a:rPr b="0" i="0" lang="en-US" sz="41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Data penting yang penulis dapat dari Kepala Bagian SDA Dinas PUPR Kota Batu adalah data sebaran irigasi di QGIS.</a:t>
            </a:r>
            <a:endParaRPr sz="1000"/>
          </a:p>
          <a:p>
            <a:pPr indent="-460376" lvl="1" marL="971552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100"/>
              <a:buFont typeface="Arial"/>
              <a:buChar char="•"/>
            </a:pPr>
            <a:r>
              <a:rPr b="0" i="0" lang="en-US" sz="41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Didapatkan kolom data-datanya meliputi kolom geom, jaringan_i, saluran, panjang_m, desa_kel, kecamatan, dan keterangan</a:t>
            </a:r>
            <a:endParaRPr sz="1000"/>
          </a:p>
          <a:p>
            <a:pPr indent="-460376" lvl="1" marL="971552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100"/>
              <a:buFont typeface="Arial"/>
              <a:buChar char="•"/>
            </a:pPr>
            <a:r>
              <a:rPr b="0" i="0" lang="en-US" sz="41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Data geom bila dikonversi ke Text berisi data geometry yang bertipe multilinestring.</a:t>
            </a: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3354B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7" name="Google Shape;237;p11"/>
          <p:cNvGrpSpPr/>
          <p:nvPr/>
        </p:nvGrpSpPr>
        <p:grpSpPr>
          <a:xfrm>
            <a:off x="1028700" y="2649419"/>
            <a:ext cx="16230600" cy="6608881"/>
            <a:chOff x="0" y="-47625"/>
            <a:chExt cx="4274726" cy="1740611"/>
          </a:xfrm>
        </p:grpSpPr>
        <p:sp>
          <p:nvSpPr>
            <p:cNvPr id="238" name="Google Shape;238;p11"/>
            <p:cNvSpPr/>
            <p:nvPr/>
          </p:nvSpPr>
          <p:spPr>
            <a:xfrm>
              <a:off x="0" y="0"/>
              <a:ext cx="4274726" cy="1692986"/>
            </a:xfrm>
            <a:custGeom>
              <a:rect b="b" l="l" r="r" t="t"/>
              <a:pathLst>
                <a:path extrusionOk="0" h="1692986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1692986"/>
                  </a:lnTo>
                  <a:lnTo>
                    <a:pt x="0" y="16929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39" name="Google Shape;239;p11"/>
            <p:cNvSpPr txBox="1"/>
            <p:nvPr/>
          </p:nvSpPr>
          <p:spPr>
            <a:xfrm>
              <a:off x="0" y="-47625"/>
              <a:ext cx="4274726" cy="17406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0" name="Google Shape;240;p11"/>
          <p:cNvSpPr/>
          <p:nvPr/>
        </p:nvSpPr>
        <p:spPr>
          <a:xfrm>
            <a:off x="16621852" y="0"/>
            <a:ext cx="1487448" cy="1929472"/>
          </a:xfrm>
          <a:custGeom>
            <a:rect b="b" l="l" r="r" t="t"/>
            <a:pathLst>
              <a:path extrusionOk="0" h="1929472" w="1487448">
                <a:moveTo>
                  <a:pt x="0" y="0"/>
                </a:moveTo>
                <a:lnTo>
                  <a:pt x="1487448" y="0"/>
                </a:lnTo>
                <a:lnTo>
                  <a:pt x="1487448" y="1929472"/>
                </a:lnTo>
                <a:lnTo>
                  <a:pt x="0" y="19294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1" name="Google Shape;241;p11"/>
          <p:cNvSpPr/>
          <p:nvPr/>
        </p:nvSpPr>
        <p:spPr>
          <a:xfrm>
            <a:off x="-297060" y="8718195"/>
            <a:ext cx="1487448" cy="1929472"/>
          </a:xfrm>
          <a:custGeom>
            <a:rect b="b" l="l" r="r" t="t"/>
            <a:pathLst>
              <a:path extrusionOk="0" h="1929472" w="1487448">
                <a:moveTo>
                  <a:pt x="0" y="0"/>
                </a:moveTo>
                <a:lnTo>
                  <a:pt x="1487448" y="0"/>
                </a:lnTo>
                <a:lnTo>
                  <a:pt x="1487448" y="1929472"/>
                </a:lnTo>
                <a:lnTo>
                  <a:pt x="0" y="19294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2" name="Google Shape;242;p11"/>
          <p:cNvSpPr/>
          <p:nvPr/>
        </p:nvSpPr>
        <p:spPr>
          <a:xfrm rot="5400000">
            <a:off x="807907" y="-438134"/>
            <a:ext cx="764962" cy="2168706"/>
          </a:xfrm>
          <a:custGeom>
            <a:rect b="b" l="l" r="r" t="t"/>
            <a:pathLst>
              <a:path extrusionOk="0" h="2168706" w="764962">
                <a:moveTo>
                  <a:pt x="0" y="0"/>
                </a:moveTo>
                <a:lnTo>
                  <a:pt x="764962" y="0"/>
                </a:lnTo>
                <a:lnTo>
                  <a:pt x="764962" y="2168706"/>
                </a:lnTo>
                <a:lnTo>
                  <a:pt x="0" y="21687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3" name="Google Shape;243;p11"/>
          <p:cNvSpPr/>
          <p:nvPr/>
        </p:nvSpPr>
        <p:spPr>
          <a:xfrm rot="-5400000">
            <a:off x="16239371" y="8665253"/>
            <a:ext cx="764962" cy="2168706"/>
          </a:xfrm>
          <a:custGeom>
            <a:rect b="b" l="l" r="r" t="t"/>
            <a:pathLst>
              <a:path extrusionOk="0" h="2168706" w="764962">
                <a:moveTo>
                  <a:pt x="764962" y="2168706"/>
                </a:moveTo>
                <a:lnTo>
                  <a:pt x="0" y="2168706"/>
                </a:lnTo>
                <a:lnTo>
                  <a:pt x="0" y="0"/>
                </a:lnTo>
                <a:lnTo>
                  <a:pt x="764962" y="0"/>
                </a:lnTo>
                <a:lnTo>
                  <a:pt x="764962" y="2168706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4" name="Google Shape;244;p11"/>
          <p:cNvSpPr/>
          <p:nvPr/>
        </p:nvSpPr>
        <p:spPr>
          <a:xfrm>
            <a:off x="2556351" y="3035404"/>
            <a:ext cx="13175297" cy="5842667"/>
          </a:xfrm>
          <a:custGeom>
            <a:rect b="b" l="l" r="r" t="t"/>
            <a:pathLst>
              <a:path extrusionOk="0" h="5842667" w="13175297">
                <a:moveTo>
                  <a:pt x="0" y="0"/>
                </a:moveTo>
                <a:lnTo>
                  <a:pt x="13175298" y="0"/>
                </a:lnTo>
                <a:lnTo>
                  <a:pt x="13175298" y="5842667"/>
                </a:lnTo>
                <a:lnTo>
                  <a:pt x="0" y="58426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5" name="Google Shape;245;p11"/>
          <p:cNvSpPr txBox="1"/>
          <p:nvPr/>
        </p:nvSpPr>
        <p:spPr>
          <a:xfrm>
            <a:off x="3693278" y="838200"/>
            <a:ext cx="10766703" cy="17081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999" u="none" cap="none" strike="noStrik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Deskripsi Sistem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3354B"/>
        </a:solid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oogle Shape;250;p12"/>
          <p:cNvGrpSpPr/>
          <p:nvPr/>
        </p:nvGrpSpPr>
        <p:grpSpPr>
          <a:xfrm>
            <a:off x="1028700" y="2649419"/>
            <a:ext cx="16230600" cy="6608881"/>
            <a:chOff x="0" y="-47625"/>
            <a:chExt cx="4274726" cy="1740611"/>
          </a:xfrm>
        </p:grpSpPr>
        <p:sp>
          <p:nvSpPr>
            <p:cNvPr id="251" name="Google Shape;251;p12"/>
            <p:cNvSpPr/>
            <p:nvPr/>
          </p:nvSpPr>
          <p:spPr>
            <a:xfrm>
              <a:off x="0" y="0"/>
              <a:ext cx="4274726" cy="1692986"/>
            </a:xfrm>
            <a:custGeom>
              <a:rect b="b" l="l" r="r" t="t"/>
              <a:pathLst>
                <a:path extrusionOk="0" h="1692986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1692986"/>
                  </a:lnTo>
                  <a:lnTo>
                    <a:pt x="0" y="16929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52" name="Google Shape;252;p12"/>
            <p:cNvSpPr txBox="1"/>
            <p:nvPr/>
          </p:nvSpPr>
          <p:spPr>
            <a:xfrm>
              <a:off x="0" y="-47625"/>
              <a:ext cx="4274726" cy="17406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3" name="Google Shape;253;p12"/>
          <p:cNvSpPr txBox="1"/>
          <p:nvPr/>
        </p:nvSpPr>
        <p:spPr>
          <a:xfrm>
            <a:off x="1190388" y="2857500"/>
            <a:ext cx="15772500" cy="636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74981" lvl="1" marL="949962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23354B"/>
              </a:buClr>
              <a:buSzPts val="4400"/>
              <a:buFont typeface="Arial"/>
              <a:buChar char="•"/>
            </a:pPr>
            <a:r>
              <a:rPr b="1" i="0" lang="en-US" sz="4400" u="none" cap="none" strike="noStrike">
                <a:solidFill>
                  <a:srgbClr val="23354B"/>
                </a:solidFill>
                <a:latin typeface="Arimo"/>
                <a:ea typeface="Arimo"/>
                <a:cs typeface="Arimo"/>
                <a:sym typeface="Arimo"/>
              </a:rPr>
              <a:t>Kebutuhan perangkat lunak:</a:t>
            </a:r>
            <a:r>
              <a:rPr b="0" i="0" lang="en-US" sz="4400" u="none" cap="none" strike="noStrike">
                <a:solidFill>
                  <a:srgbClr val="23354B"/>
                </a:solidFill>
                <a:latin typeface="Arimo"/>
                <a:ea typeface="Arimo"/>
                <a:cs typeface="Arimo"/>
                <a:sym typeface="Arimo"/>
              </a:rPr>
              <a:t> Windows OS, Microsoft Office, Visual Studio Code, Google Chrome, React JS, Laravel, Leaflet JS, QGIS, PostgreSQL, Postman, Figma.</a:t>
            </a:r>
            <a:endParaRPr/>
          </a:p>
          <a:p>
            <a:pPr indent="-474981" lvl="1" marL="949962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23354B"/>
              </a:buClr>
              <a:buSzPts val="4400"/>
              <a:buFont typeface="Arial"/>
              <a:buChar char="•"/>
            </a:pPr>
            <a:r>
              <a:rPr b="0" i="0" lang="en-US" sz="4400" u="none" cap="none" strike="noStrike">
                <a:solidFill>
                  <a:srgbClr val="23354B"/>
                </a:solidFill>
                <a:latin typeface="Arimo"/>
                <a:ea typeface="Arimo"/>
                <a:cs typeface="Arimo"/>
                <a:sym typeface="Arimo"/>
              </a:rPr>
              <a:t>Aplikasi tersebut memiliki beberapa ruang lingkup sistem seperti yang sudah dijabarkan di batasan masalah.</a:t>
            </a:r>
            <a:endParaRPr/>
          </a:p>
          <a:p>
            <a:pPr indent="-474981" lvl="1" marL="949962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23354B"/>
              </a:buClr>
              <a:buSzPts val="4400"/>
              <a:buFont typeface="Arial"/>
              <a:buChar char="•"/>
            </a:pPr>
            <a:r>
              <a:rPr b="0" i="0" lang="en-US" sz="4400" u="none" cap="none" strike="noStrike">
                <a:solidFill>
                  <a:srgbClr val="23354B"/>
                </a:solidFill>
                <a:latin typeface="Arimo"/>
                <a:ea typeface="Arimo"/>
                <a:cs typeface="Arimo"/>
                <a:sym typeface="Arimo"/>
              </a:rPr>
              <a:t>Deskripsi sistem yang lengkap akan saya jelaskan di saat demo aplikasi.</a:t>
            </a:r>
            <a:endParaRPr/>
          </a:p>
        </p:txBody>
      </p:sp>
      <p:sp>
        <p:nvSpPr>
          <p:cNvPr id="254" name="Google Shape;254;p12"/>
          <p:cNvSpPr/>
          <p:nvPr/>
        </p:nvSpPr>
        <p:spPr>
          <a:xfrm>
            <a:off x="16621852" y="0"/>
            <a:ext cx="1487448" cy="1929472"/>
          </a:xfrm>
          <a:custGeom>
            <a:rect b="b" l="l" r="r" t="t"/>
            <a:pathLst>
              <a:path extrusionOk="0" h="1929472" w="1487448">
                <a:moveTo>
                  <a:pt x="0" y="0"/>
                </a:moveTo>
                <a:lnTo>
                  <a:pt x="1487448" y="0"/>
                </a:lnTo>
                <a:lnTo>
                  <a:pt x="1487448" y="1929472"/>
                </a:lnTo>
                <a:lnTo>
                  <a:pt x="0" y="19294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5" name="Google Shape;255;p12"/>
          <p:cNvSpPr txBox="1"/>
          <p:nvPr/>
        </p:nvSpPr>
        <p:spPr>
          <a:xfrm>
            <a:off x="3693278" y="838200"/>
            <a:ext cx="10766703" cy="17081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999" u="none" cap="none" strike="noStrik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Deskripsi Sistem</a:t>
            </a:r>
            <a:endParaRPr/>
          </a:p>
        </p:txBody>
      </p:sp>
      <p:sp>
        <p:nvSpPr>
          <p:cNvPr id="256" name="Google Shape;256;p12"/>
          <p:cNvSpPr/>
          <p:nvPr/>
        </p:nvSpPr>
        <p:spPr>
          <a:xfrm>
            <a:off x="-297060" y="8718195"/>
            <a:ext cx="1487448" cy="1929472"/>
          </a:xfrm>
          <a:custGeom>
            <a:rect b="b" l="l" r="r" t="t"/>
            <a:pathLst>
              <a:path extrusionOk="0" h="1929472" w="1487448">
                <a:moveTo>
                  <a:pt x="0" y="0"/>
                </a:moveTo>
                <a:lnTo>
                  <a:pt x="1487448" y="0"/>
                </a:lnTo>
                <a:lnTo>
                  <a:pt x="1487448" y="1929472"/>
                </a:lnTo>
                <a:lnTo>
                  <a:pt x="0" y="19294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7" name="Google Shape;257;p12"/>
          <p:cNvSpPr/>
          <p:nvPr/>
        </p:nvSpPr>
        <p:spPr>
          <a:xfrm rot="5400000">
            <a:off x="807907" y="-438134"/>
            <a:ext cx="764962" cy="2168706"/>
          </a:xfrm>
          <a:custGeom>
            <a:rect b="b" l="l" r="r" t="t"/>
            <a:pathLst>
              <a:path extrusionOk="0" h="2168706" w="764962">
                <a:moveTo>
                  <a:pt x="0" y="0"/>
                </a:moveTo>
                <a:lnTo>
                  <a:pt x="764962" y="0"/>
                </a:lnTo>
                <a:lnTo>
                  <a:pt x="764962" y="2168706"/>
                </a:lnTo>
                <a:lnTo>
                  <a:pt x="0" y="21687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8" name="Google Shape;258;p12"/>
          <p:cNvSpPr/>
          <p:nvPr/>
        </p:nvSpPr>
        <p:spPr>
          <a:xfrm rot="-5400000">
            <a:off x="16239371" y="8665253"/>
            <a:ext cx="764962" cy="2168706"/>
          </a:xfrm>
          <a:custGeom>
            <a:rect b="b" l="l" r="r" t="t"/>
            <a:pathLst>
              <a:path extrusionOk="0" h="2168706" w="764962">
                <a:moveTo>
                  <a:pt x="764962" y="2168706"/>
                </a:moveTo>
                <a:lnTo>
                  <a:pt x="0" y="2168706"/>
                </a:lnTo>
                <a:lnTo>
                  <a:pt x="0" y="0"/>
                </a:lnTo>
                <a:lnTo>
                  <a:pt x="764962" y="0"/>
                </a:lnTo>
                <a:lnTo>
                  <a:pt x="764962" y="2168706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3"/>
          <p:cNvSpPr/>
          <p:nvPr/>
        </p:nvSpPr>
        <p:spPr>
          <a:xfrm>
            <a:off x="0" y="5815150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4" name="Google Shape;264;p13"/>
          <p:cNvSpPr/>
          <p:nvPr/>
        </p:nvSpPr>
        <p:spPr>
          <a:xfrm>
            <a:off x="0" y="-45554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5" name="Google Shape;265;p13"/>
          <p:cNvSpPr/>
          <p:nvPr/>
        </p:nvSpPr>
        <p:spPr>
          <a:xfrm>
            <a:off x="6364972" y="-99442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1"/>
                </a:lnTo>
                <a:lnTo>
                  <a:pt x="0" y="68680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6" name="Google Shape;266;p13"/>
          <p:cNvSpPr/>
          <p:nvPr/>
        </p:nvSpPr>
        <p:spPr>
          <a:xfrm>
            <a:off x="13816380" y="5585646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1" y="0"/>
                </a:lnTo>
                <a:lnTo>
                  <a:pt x="7071311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7" name="Google Shape;267;p13"/>
          <p:cNvSpPr/>
          <p:nvPr/>
        </p:nvSpPr>
        <p:spPr>
          <a:xfrm>
            <a:off x="6908190" y="5700398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8" name="Google Shape;268;p13"/>
          <p:cNvSpPr/>
          <p:nvPr/>
        </p:nvSpPr>
        <p:spPr>
          <a:xfrm>
            <a:off x="13436282" y="-1684526"/>
            <a:ext cx="6583680" cy="4114800"/>
          </a:xfrm>
          <a:custGeom>
            <a:rect b="b" l="l" r="r" t="t"/>
            <a:pathLst>
              <a:path extrusionOk="0" h="4114800" w="6583680">
                <a:moveTo>
                  <a:pt x="0" y="0"/>
                </a:moveTo>
                <a:lnTo>
                  <a:pt x="6583680" y="0"/>
                </a:lnTo>
                <a:lnTo>
                  <a:pt x="65836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9" name="Google Shape;269;p13"/>
          <p:cNvSpPr/>
          <p:nvPr/>
        </p:nvSpPr>
        <p:spPr>
          <a:xfrm>
            <a:off x="12729943" y="-153329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0" name="Google Shape;270;p13"/>
          <p:cNvSpPr/>
          <p:nvPr/>
        </p:nvSpPr>
        <p:spPr>
          <a:xfrm rot="-384465">
            <a:off x="-1217182" y="6975871"/>
            <a:ext cx="2951197" cy="3606751"/>
          </a:xfrm>
          <a:custGeom>
            <a:rect b="b" l="l" r="r" t="t"/>
            <a:pathLst>
              <a:path extrusionOk="0" h="3606751" w="2951197">
                <a:moveTo>
                  <a:pt x="2951197" y="3606752"/>
                </a:moveTo>
                <a:lnTo>
                  <a:pt x="0" y="3606752"/>
                </a:lnTo>
                <a:lnTo>
                  <a:pt x="0" y="0"/>
                </a:lnTo>
                <a:lnTo>
                  <a:pt x="2951197" y="0"/>
                </a:lnTo>
                <a:lnTo>
                  <a:pt x="2951197" y="3606752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1" name="Google Shape;271;p13"/>
          <p:cNvSpPr/>
          <p:nvPr/>
        </p:nvSpPr>
        <p:spPr>
          <a:xfrm rot="5400000">
            <a:off x="16161927" y="8557580"/>
            <a:ext cx="901902" cy="2556938"/>
          </a:xfrm>
          <a:custGeom>
            <a:rect b="b" l="l" r="r" t="t"/>
            <a:pathLst>
              <a:path extrusionOk="0" h="2556938" w="901902">
                <a:moveTo>
                  <a:pt x="0" y="0"/>
                </a:moveTo>
                <a:lnTo>
                  <a:pt x="901902" y="0"/>
                </a:lnTo>
                <a:lnTo>
                  <a:pt x="901902" y="2556938"/>
                </a:lnTo>
                <a:lnTo>
                  <a:pt x="0" y="25569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2" name="Google Shape;272;p13"/>
          <p:cNvSpPr/>
          <p:nvPr/>
        </p:nvSpPr>
        <p:spPr>
          <a:xfrm>
            <a:off x="2011531" y="2430274"/>
            <a:ext cx="14716591" cy="7026654"/>
          </a:xfrm>
          <a:custGeom>
            <a:rect b="b" l="l" r="r" t="t"/>
            <a:pathLst>
              <a:path extrusionOk="0" h="7026654" w="14716591">
                <a:moveTo>
                  <a:pt x="0" y="0"/>
                </a:moveTo>
                <a:lnTo>
                  <a:pt x="14716591" y="0"/>
                </a:lnTo>
                <a:lnTo>
                  <a:pt x="14716591" y="7026653"/>
                </a:lnTo>
                <a:lnTo>
                  <a:pt x="0" y="70266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3" name="Google Shape;273;p13"/>
          <p:cNvSpPr txBox="1"/>
          <p:nvPr/>
        </p:nvSpPr>
        <p:spPr>
          <a:xfrm>
            <a:off x="2542190" y="6280261"/>
            <a:ext cx="13655400" cy="31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21005" lvl="1" marL="842010" marR="0" rtl="0" algn="just">
              <a:lnSpc>
                <a:spcPct val="13997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Font typeface="Arial"/>
              <a:buChar char="•"/>
            </a:pPr>
            <a:r>
              <a:rPr b="0" i="0" lang="en-US" sz="39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Rapid Application Development (RAD) adalah sebuah model proses perkembangan perangkat lunak sekuensial linier yang menekankan siklus perkembangan yang pendek.</a:t>
            </a:r>
            <a:endParaRPr/>
          </a:p>
        </p:txBody>
      </p:sp>
      <p:sp>
        <p:nvSpPr>
          <p:cNvPr id="274" name="Google Shape;274;p13"/>
          <p:cNvSpPr/>
          <p:nvPr/>
        </p:nvSpPr>
        <p:spPr>
          <a:xfrm>
            <a:off x="3234789" y="2765400"/>
            <a:ext cx="11818423" cy="3274985"/>
          </a:xfrm>
          <a:custGeom>
            <a:rect b="b" l="l" r="r" t="t"/>
            <a:pathLst>
              <a:path extrusionOk="0" h="3274985" w="11818423">
                <a:moveTo>
                  <a:pt x="0" y="0"/>
                </a:moveTo>
                <a:lnTo>
                  <a:pt x="11818422" y="0"/>
                </a:lnTo>
                <a:lnTo>
                  <a:pt x="11818422" y="3274984"/>
                </a:lnTo>
                <a:lnTo>
                  <a:pt x="0" y="32749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30348" l="-3995" r="-3972" t="-36079"/>
            </a:stretch>
          </a:blipFill>
          <a:ln>
            <a:noFill/>
          </a:ln>
        </p:spPr>
      </p:sp>
      <p:sp>
        <p:nvSpPr>
          <p:cNvPr id="275" name="Google Shape;275;p13"/>
          <p:cNvSpPr txBox="1"/>
          <p:nvPr/>
        </p:nvSpPr>
        <p:spPr>
          <a:xfrm>
            <a:off x="1258193" y="615247"/>
            <a:ext cx="15771614" cy="17081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999" u="none" cap="none" strike="noStrike">
                <a:solidFill>
                  <a:srgbClr val="23354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Metode Pengembangan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4"/>
          <p:cNvSpPr/>
          <p:nvPr/>
        </p:nvSpPr>
        <p:spPr>
          <a:xfrm>
            <a:off x="0" y="5815150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1" name="Google Shape;281;p14"/>
          <p:cNvSpPr/>
          <p:nvPr/>
        </p:nvSpPr>
        <p:spPr>
          <a:xfrm>
            <a:off x="0" y="-45554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2" name="Google Shape;282;p14"/>
          <p:cNvSpPr/>
          <p:nvPr/>
        </p:nvSpPr>
        <p:spPr>
          <a:xfrm>
            <a:off x="6364972" y="-99442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1"/>
                </a:lnTo>
                <a:lnTo>
                  <a:pt x="0" y="68680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3" name="Google Shape;283;p14"/>
          <p:cNvSpPr/>
          <p:nvPr/>
        </p:nvSpPr>
        <p:spPr>
          <a:xfrm>
            <a:off x="13816380" y="5585646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1" y="0"/>
                </a:lnTo>
                <a:lnTo>
                  <a:pt x="7071311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4" name="Google Shape;284;p14"/>
          <p:cNvSpPr/>
          <p:nvPr/>
        </p:nvSpPr>
        <p:spPr>
          <a:xfrm>
            <a:off x="6908190" y="5700398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5" name="Google Shape;285;p14"/>
          <p:cNvSpPr/>
          <p:nvPr/>
        </p:nvSpPr>
        <p:spPr>
          <a:xfrm>
            <a:off x="13436282" y="-1684526"/>
            <a:ext cx="6583680" cy="4114800"/>
          </a:xfrm>
          <a:custGeom>
            <a:rect b="b" l="l" r="r" t="t"/>
            <a:pathLst>
              <a:path extrusionOk="0" h="4114800" w="6583680">
                <a:moveTo>
                  <a:pt x="0" y="0"/>
                </a:moveTo>
                <a:lnTo>
                  <a:pt x="6583680" y="0"/>
                </a:lnTo>
                <a:lnTo>
                  <a:pt x="65836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6" name="Google Shape;286;p14"/>
          <p:cNvSpPr/>
          <p:nvPr/>
        </p:nvSpPr>
        <p:spPr>
          <a:xfrm>
            <a:off x="12729943" y="-153329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7" name="Google Shape;287;p14"/>
          <p:cNvSpPr/>
          <p:nvPr/>
        </p:nvSpPr>
        <p:spPr>
          <a:xfrm rot="-384465">
            <a:off x="-1217182" y="6975871"/>
            <a:ext cx="2951197" cy="3606751"/>
          </a:xfrm>
          <a:custGeom>
            <a:rect b="b" l="l" r="r" t="t"/>
            <a:pathLst>
              <a:path extrusionOk="0" h="3606751" w="2951197">
                <a:moveTo>
                  <a:pt x="2951197" y="3606752"/>
                </a:moveTo>
                <a:lnTo>
                  <a:pt x="0" y="3606752"/>
                </a:lnTo>
                <a:lnTo>
                  <a:pt x="0" y="0"/>
                </a:lnTo>
                <a:lnTo>
                  <a:pt x="2951197" y="0"/>
                </a:lnTo>
                <a:lnTo>
                  <a:pt x="2951197" y="3606752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8" name="Google Shape;288;p14"/>
          <p:cNvSpPr/>
          <p:nvPr/>
        </p:nvSpPr>
        <p:spPr>
          <a:xfrm rot="5400000">
            <a:off x="16161927" y="8557580"/>
            <a:ext cx="901902" cy="2556938"/>
          </a:xfrm>
          <a:custGeom>
            <a:rect b="b" l="l" r="r" t="t"/>
            <a:pathLst>
              <a:path extrusionOk="0" h="2556938" w="901902">
                <a:moveTo>
                  <a:pt x="0" y="0"/>
                </a:moveTo>
                <a:lnTo>
                  <a:pt x="901902" y="0"/>
                </a:lnTo>
                <a:lnTo>
                  <a:pt x="901902" y="2556938"/>
                </a:lnTo>
                <a:lnTo>
                  <a:pt x="0" y="25569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9" name="Google Shape;289;p14"/>
          <p:cNvSpPr/>
          <p:nvPr/>
        </p:nvSpPr>
        <p:spPr>
          <a:xfrm>
            <a:off x="9731892" y="69685"/>
            <a:ext cx="5332321" cy="10147631"/>
          </a:xfrm>
          <a:custGeom>
            <a:rect b="b" l="l" r="r" t="t"/>
            <a:pathLst>
              <a:path extrusionOk="0" h="10147631" w="5332321">
                <a:moveTo>
                  <a:pt x="0" y="0"/>
                </a:moveTo>
                <a:lnTo>
                  <a:pt x="5332321" y="0"/>
                </a:lnTo>
                <a:lnTo>
                  <a:pt x="5332321" y="10147630"/>
                </a:lnTo>
                <a:lnTo>
                  <a:pt x="0" y="101476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0" name="Google Shape;290;p14"/>
          <p:cNvSpPr txBox="1"/>
          <p:nvPr/>
        </p:nvSpPr>
        <p:spPr>
          <a:xfrm>
            <a:off x="515592" y="3390280"/>
            <a:ext cx="7850141" cy="40335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700" u="none" cap="none" strike="noStrike">
                <a:solidFill>
                  <a:srgbClr val="23354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Mendefinisikan Kebutuhan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700" u="none" cap="none" strike="noStrike">
                <a:solidFill>
                  <a:srgbClr val="23354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Proyek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5"/>
          <p:cNvSpPr/>
          <p:nvPr/>
        </p:nvSpPr>
        <p:spPr>
          <a:xfrm>
            <a:off x="0" y="5815150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6" name="Google Shape;296;p15"/>
          <p:cNvSpPr/>
          <p:nvPr/>
        </p:nvSpPr>
        <p:spPr>
          <a:xfrm>
            <a:off x="0" y="-45554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7" name="Google Shape;297;p15"/>
          <p:cNvSpPr/>
          <p:nvPr/>
        </p:nvSpPr>
        <p:spPr>
          <a:xfrm>
            <a:off x="6364972" y="-99442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1"/>
                </a:lnTo>
                <a:lnTo>
                  <a:pt x="0" y="68680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8" name="Google Shape;298;p15"/>
          <p:cNvSpPr/>
          <p:nvPr/>
        </p:nvSpPr>
        <p:spPr>
          <a:xfrm>
            <a:off x="13816380" y="5585646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1" y="0"/>
                </a:lnTo>
                <a:lnTo>
                  <a:pt x="7071311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9" name="Google Shape;299;p15"/>
          <p:cNvSpPr/>
          <p:nvPr/>
        </p:nvSpPr>
        <p:spPr>
          <a:xfrm>
            <a:off x="6908190" y="5700398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0" name="Google Shape;300;p15"/>
          <p:cNvSpPr/>
          <p:nvPr/>
        </p:nvSpPr>
        <p:spPr>
          <a:xfrm>
            <a:off x="13436282" y="-1684526"/>
            <a:ext cx="6583680" cy="4114800"/>
          </a:xfrm>
          <a:custGeom>
            <a:rect b="b" l="l" r="r" t="t"/>
            <a:pathLst>
              <a:path extrusionOk="0" h="4114800" w="6583680">
                <a:moveTo>
                  <a:pt x="0" y="0"/>
                </a:moveTo>
                <a:lnTo>
                  <a:pt x="6583680" y="0"/>
                </a:lnTo>
                <a:lnTo>
                  <a:pt x="65836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1" name="Google Shape;301;p15"/>
          <p:cNvSpPr/>
          <p:nvPr/>
        </p:nvSpPr>
        <p:spPr>
          <a:xfrm>
            <a:off x="12729943" y="-153329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2" name="Google Shape;302;p15"/>
          <p:cNvSpPr/>
          <p:nvPr/>
        </p:nvSpPr>
        <p:spPr>
          <a:xfrm rot="-384465">
            <a:off x="-1217182" y="6975871"/>
            <a:ext cx="2951197" cy="3606751"/>
          </a:xfrm>
          <a:custGeom>
            <a:rect b="b" l="l" r="r" t="t"/>
            <a:pathLst>
              <a:path extrusionOk="0" h="3606751" w="2951197">
                <a:moveTo>
                  <a:pt x="2951197" y="3606752"/>
                </a:moveTo>
                <a:lnTo>
                  <a:pt x="0" y="3606752"/>
                </a:lnTo>
                <a:lnTo>
                  <a:pt x="0" y="0"/>
                </a:lnTo>
                <a:lnTo>
                  <a:pt x="2951197" y="0"/>
                </a:lnTo>
                <a:lnTo>
                  <a:pt x="2951197" y="3606752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3" name="Google Shape;303;p15"/>
          <p:cNvSpPr/>
          <p:nvPr/>
        </p:nvSpPr>
        <p:spPr>
          <a:xfrm rot="5400000">
            <a:off x="16161927" y="8557580"/>
            <a:ext cx="901902" cy="2556938"/>
          </a:xfrm>
          <a:custGeom>
            <a:rect b="b" l="l" r="r" t="t"/>
            <a:pathLst>
              <a:path extrusionOk="0" h="2556938" w="901902">
                <a:moveTo>
                  <a:pt x="0" y="0"/>
                </a:moveTo>
                <a:lnTo>
                  <a:pt x="901902" y="0"/>
                </a:lnTo>
                <a:lnTo>
                  <a:pt x="901902" y="2556938"/>
                </a:lnTo>
                <a:lnTo>
                  <a:pt x="0" y="25569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4" name="Google Shape;304;p15"/>
          <p:cNvSpPr/>
          <p:nvPr/>
        </p:nvSpPr>
        <p:spPr>
          <a:xfrm>
            <a:off x="5181024" y="1358789"/>
            <a:ext cx="12852713" cy="7775613"/>
          </a:xfrm>
          <a:custGeom>
            <a:rect b="b" l="l" r="r" t="t"/>
            <a:pathLst>
              <a:path extrusionOk="0" h="7775613" w="12852713">
                <a:moveTo>
                  <a:pt x="0" y="0"/>
                </a:moveTo>
                <a:lnTo>
                  <a:pt x="12852714" y="0"/>
                </a:lnTo>
                <a:lnTo>
                  <a:pt x="12852714" y="7775614"/>
                </a:lnTo>
                <a:lnTo>
                  <a:pt x="0" y="77756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5" name="Google Shape;305;p15"/>
          <p:cNvSpPr txBox="1"/>
          <p:nvPr/>
        </p:nvSpPr>
        <p:spPr>
          <a:xfrm>
            <a:off x="249511" y="3342655"/>
            <a:ext cx="5135667" cy="34798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999" u="none" cap="none" strike="noStrike">
                <a:solidFill>
                  <a:srgbClr val="23354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Desain</a:t>
            </a:r>
            <a:endParaRPr/>
          </a:p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999" u="none" cap="none" strike="noStrike">
                <a:solidFill>
                  <a:srgbClr val="23354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Sistem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6"/>
          <p:cNvSpPr/>
          <p:nvPr/>
        </p:nvSpPr>
        <p:spPr>
          <a:xfrm>
            <a:off x="0" y="5815150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1" name="Google Shape;311;p16"/>
          <p:cNvSpPr/>
          <p:nvPr/>
        </p:nvSpPr>
        <p:spPr>
          <a:xfrm>
            <a:off x="0" y="-45554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2" name="Google Shape;312;p16"/>
          <p:cNvSpPr/>
          <p:nvPr/>
        </p:nvSpPr>
        <p:spPr>
          <a:xfrm>
            <a:off x="6364972" y="-99442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1"/>
                </a:lnTo>
                <a:lnTo>
                  <a:pt x="0" y="68680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3" name="Google Shape;313;p16"/>
          <p:cNvSpPr/>
          <p:nvPr/>
        </p:nvSpPr>
        <p:spPr>
          <a:xfrm>
            <a:off x="13816380" y="5585646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1" y="0"/>
                </a:lnTo>
                <a:lnTo>
                  <a:pt x="7071311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4" name="Google Shape;314;p16"/>
          <p:cNvSpPr/>
          <p:nvPr/>
        </p:nvSpPr>
        <p:spPr>
          <a:xfrm>
            <a:off x="6908190" y="5700398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5" name="Google Shape;315;p16"/>
          <p:cNvSpPr/>
          <p:nvPr/>
        </p:nvSpPr>
        <p:spPr>
          <a:xfrm>
            <a:off x="13436282" y="-1684526"/>
            <a:ext cx="6583680" cy="4114800"/>
          </a:xfrm>
          <a:custGeom>
            <a:rect b="b" l="l" r="r" t="t"/>
            <a:pathLst>
              <a:path extrusionOk="0" h="4114800" w="6583680">
                <a:moveTo>
                  <a:pt x="0" y="0"/>
                </a:moveTo>
                <a:lnTo>
                  <a:pt x="6583680" y="0"/>
                </a:lnTo>
                <a:lnTo>
                  <a:pt x="65836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6" name="Google Shape;316;p16"/>
          <p:cNvSpPr/>
          <p:nvPr/>
        </p:nvSpPr>
        <p:spPr>
          <a:xfrm>
            <a:off x="12729943" y="-153329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7" name="Google Shape;317;p16"/>
          <p:cNvSpPr/>
          <p:nvPr/>
        </p:nvSpPr>
        <p:spPr>
          <a:xfrm rot="-384465">
            <a:off x="-1217182" y="6975871"/>
            <a:ext cx="2951197" cy="3606751"/>
          </a:xfrm>
          <a:custGeom>
            <a:rect b="b" l="l" r="r" t="t"/>
            <a:pathLst>
              <a:path extrusionOk="0" h="3606751" w="2951197">
                <a:moveTo>
                  <a:pt x="2951197" y="3606752"/>
                </a:moveTo>
                <a:lnTo>
                  <a:pt x="0" y="3606752"/>
                </a:lnTo>
                <a:lnTo>
                  <a:pt x="0" y="0"/>
                </a:lnTo>
                <a:lnTo>
                  <a:pt x="2951197" y="0"/>
                </a:lnTo>
                <a:lnTo>
                  <a:pt x="2951197" y="3606752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8" name="Google Shape;318;p16"/>
          <p:cNvSpPr/>
          <p:nvPr/>
        </p:nvSpPr>
        <p:spPr>
          <a:xfrm rot="5400000">
            <a:off x="16161927" y="8557580"/>
            <a:ext cx="901902" cy="2556938"/>
          </a:xfrm>
          <a:custGeom>
            <a:rect b="b" l="l" r="r" t="t"/>
            <a:pathLst>
              <a:path extrusionOk="0" h="2556938" w="901902">
                <a:moveTo>
                  <a:pt x="0" y="0"/>
                </a:moveTo>
                <a:lnTo>
                  <a:pt x="901902" y="0"/>
                </a:lnTo>
                <a:lnTo>
                  <a:pt x="901902" y="2556938"/>
                </a:lnTo>
                <a:lnTo>
                  <a:pt x="0" y="25569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9" name="Google Shape;319;p16"/>
          <p:cNvSpPr txBox="1"/>
          <p:nvPr/>
        </p:nvSpPr>
        <p:spPr>
          <a:xfrm>
            <a:off x="249511" y="3342655"/>
            <a:ext cx="5135667" cy="34798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999" u="none" cap="none" strike="noStrike">
                <a:solidFill>
                  <a:srgbClr val="23354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Desain</a:t>
            </a:r>
            <a:endParaRPr/>
          </a:p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999" u="none" cap="none" strike="noStrike">
                <a:solidFill>
                  <a:srgbClr val="23354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Sistem</a:t>
            </a:r>
            <a:endParaRPr/>
          </a:p>
        </p:txBody>
      </p:sp>
      <p:sp>
        <p:nvSpPr>
          <p:cNvPr id="320" name="Google Shape;320;p16"/>
          <p:cNvSpPr/>
          <p:nvPr/>
        </p:nvSpPr>
        <p:spPr>
          <a:xfrm>
            <a:off x="7633116" y="111762"/>
            <a:ext cx="7139487" cy="10132087"/>
          </a:xfrm>
          <a:custGeom>
            <a:rect b="b" l="l" r="r" t="t"/>
            <a:pathLst>
              <a:path extrusionOk="0" h="10132087" w="7139487">
                <a:moveTo>
                  <a:pt x="0" y="0"/>
                </a:moveTo>
                <a:lnTo>
                  <a:pt x="7139487" y="0"/>
                </a:lnTo>
                <a:lnTo>
                  <a:pt x="7139487" y="10132087"/>
                </a:lnTo>
                <a:lnTo>
                  <a:pt x="0" y="101320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7"/>
          <p:cNvSpPr/>
          <p:nvPr/>
        </p:nvSpPr>
        <p:spPr>
          <a:xfrm>
            <a:off x="0" y="5815150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6" name="Google Shape;326;p17"/>
          <p:cNvSpPr/>
          <p:nvPr/>
        </p:nvSpPr>
        <p:spPr>
          <a:xfrm>
            <a:off x="0" y="-45554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7" name="Google Shape;327;p17"/>
          <p:cNvSpPr/>
          <p:nvPr/>
        </p:nvSpPr>
        <p:spPr>
          <a:xfrm>
            <a:off x="6364972" y="-99442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1"/>
                </a:lnTo>
                <a:lnTo>
                  <a:pt x="0" y="68680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8" name="Google Shape;328;p17"/>
          <p:cNvSpPr/>
          <p:nvPr/>
        </p:nvSpPr>
        <p:spPr>
          <a:xfrm>
            <a:off x="13816380" y="5585646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1" y="0"/>
                </a:lnTo>
                <a:lnTo>
                  <a:pt x="7071311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9" name="Google Shape;329;p17"/>
          <p:cNvSpPr/>
          <p:nvPr/>
        </p:nvSpPr>
        <p:spPr>
          <a:xfrm>
            <a:off x="6908190" y="5700398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0" name="Google Shape;330;p17"/>
          <p:cNvSpPr/>
          <p:nvPr/>
        </p:nvSpPr>
        <p:spPr>
          <a:xfrm>
            <a:off x="13436282" y="-1684526"/>
            <a:ext cx="6583680" cy="4114800"/>
          </a:xfrm>
          <a:custGeom>
            <a:rect b="b" l="l" r="r" t="t"/>
            <a:pathLst>
              <a:path extrusionOk="0" h="4114800" w="6583680">
                <a:moveTo>
                  <a:pt x="0" y="0"/>
                </a:moveTo>
                <a:lnTo>
                  <a:pt x="6583680" y="0"/>
                </a:lnTo>
                <a:lnTo>
                  <a:pt x="65836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1" name="Google Shape;331;p17"/>
          <p:cNvSpPr/>
          <p:nvPr/>
        </p:nvSpPr>
        <p:spPr>
          <a:xfrm>
            <a:off x="12729943" y="-153329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2" name="Google Shape;332;p17"/>
          <p:cNvSpPr/>
          <p:nvPr/>
        </p:nvSpPr>
        <p:spPr>
          <a:xfrm rot="-384465">
            <a:off x="-1217182" y="6975871"/>
            <a:ext cx="2951197" cy="3606751"/>
          </a:xfrm>
          <a:custGeom>
            <a:rect b="b" l="l" r="r" t="t"/>
            <a:pathLst>
              <a:path extrusionOk="0" h="3606751" w="2951197">
                <a:moveTo>
                  <a:pt x="2951197" y="3606752"/>
                </a:moveTo>
                <a:lnTo>
                  <a:pt x="0" y="3606752"/>
                </a:lnTo>
                <a:lnTo>
                  <a:pt x="0" y="0"/>
                </a:lnTo>
                <a:lnTo>
                  <a:pt x="2951197" y="0"/>
                </a:lnTo>
                <a:lnTo>
                  <a:pt x="2951197" y="3606752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3" name="Google Shape;333;p17"/>
          <p:cNvSpPr/>
          <p:nvPr/>
        </p:nvSpPr>
        <p:spPr>
          <a:xfrm rot="5400000">
            <a:off x="16161927" y="8557580"/>
            <a:ext cx="901902" cy="2556938"/>
          </a:xfrm>
          <a:custGeom>
            <a:rect b="b" l="l" r="r" t="t"/>
            <a:pathLst>
              <a:path extrusionOk="0" h="2556938" w="901902">
                <a:moveTo>
                  <a:pt x="0" y="0"/>
                </a:moveTo>
                <a:lnTo>
                  <a:pt x="901902" y="0"/>
                </a:lnTo>
                <a:lnTo>
                  <a:pt x="901902" y="2556938"/>
                </a:lnTo>
                <a:lnTo>
                  <a:pt x="0" y="25569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4" name="Google Shape;334;p17"/>
          <p:cNvSpPr/>
          <p:nvPr/>
        </p:nvSpPr>
        <p:spPr>
          <a:xfrm>
            <a:off x="6189809" y="435123"/>
            <a:ext cx="4419628" cy="9416754"/>
          </a:xfrm>
          <a:custGeom>
            <a:rect b="b" l="l" r="r" t="t"/>
            <a:pathLst>
              <a:path extrusionOk="0" h="9416754" w="4419628">
                <a:moveTo>
                  <a:pt x="0" y="0"/>
                </a:moveTo>
                <a:lnTo>
                  <a:pt x="4419628" y="0"/>
                </a:lnTo>
                <a:lnTo>
                  <a:pt x="4419628" y="9416754"/>
                </a:lnTo>
                <a:lnTo>
                  <a:pt x="0" y="94167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5" name="Google Shape;335;p17"/>
          <p:cNvSpPr/>
          <p:nvPr/>
        </p:nvSpPr>
        <p:spPr>
          <a:xfrm>
            <a:off x="10822450" y="446218"/>
            <a:ext cx="4298946" cy="9463176"/>
          </a:xfrm>
          <a:custGeom>
            <a:rect b="b" l="l" r="r" t="t"/>
            <a:pathLst>
              <a:path extrusionOk="0" h="9463176" w="4298946">
                <a:moveTo>
                  <a:pt x="0" y="0"/>
                </a:moveTo>
                <a:lnTo>
                  <a:pt x="4298946" y="0"/>
                </a:lnTo>
                <a:lnTo>
                  <a:pt x="4298946" y="9463175"/>
                </a:lnTo>
                <a:lnTo>
                  <a:pt x="0" y="94631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6" name="Google Shape;336;p17"/>
          <p:cNvSpPr txBox="1"/>
          <p:nvPr/>
        </p:nvSpPr>
        <p:spPr>
          <a:xfrm>
            <a:off x="249511" y="3342655"/>
            <a:ext cx="5135667" cy="34798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999" u="none" cap="none" strike="noStrike">
                <a:solidFill>
                  <a:srgbClr val="23354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Desain</a:t>
            </a:r>
            <a:endParaRPr/>
          </a:p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999" u="none" cap="none" strike="noStrike">
                <a:solidFill>
                  <a:srgbClr val="23354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Sistem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8"/>
          <p:cNvSpPr/>
          <p:nvPr/>
        </p:nvSpPr>
        <p:spPr>
          <a:xfrm>
            <a:off x="0" y="5815150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2" name="Google Shape;342;p18"/>
          <p:cNvSpPr/>
          <p:nvPr/>
        </p:nvSpPr>
        <p:spPr>
          <a:xfrm>
            <a:off x="0" y="-45554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3" name="Google Shape;343;p18"/>
          <p:cNvSpPr/>
          <p:nvPr/>
        </p:nvSpPr>
        <p:spPr>
          <a:xfrm>
            <a:off x="6364972" y="-99442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1"/>
                </a:lnTo>
                <a:lnTo>
                  <a:pt x="0" y="68680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4" name="Google Shape;344;p18"/>
          <p:cNvSpPr/>
          <p:nvPr/>
        </p:nvSpPr>
        <p:spPr>
          <a:xfrm>
            <a:off x="13816380" y="5585646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1" y="0"/>
                </a:lnTo>
                <a:lnTo>
                  <a:pt x="7071311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5" name="Google Shape;345;p18"/>
          <p:cNvSpPr/>
          <p:nvPr/>
        </p:nvSpPr>
        <p:spPr>
          <a:xfrm>
            <a:off x="6908190" y="5700398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6" name="Google Shape;346;p18"/>
          <p:cNvSpPr/>
          <p:nvPr/>
        </p:nvSpPr>
        <p:spPr>
          <a:xfrm>
            <a:off x="13436282" y="-1684526"/>
            <a:ext cx="6583680" cy="4114800"/>
          </a:xfrm>
          <a:custGeom>
            <a:rect b="b" l="l" r="r" t="t"/>
            <a:pathLst>
              <a:path extrusionOk="0" h="4114800" w="6583680">
                <a:moveTo>
                  <a:pt x="0" y="0"/>
                </a:moveTo>
                <a:lnTo>
                  <a:pt x="6583680" y="0"/>
                </a:lnTo>
                <a:lnTo>
                  <a:pt x="65836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7" name="Google Shape;347;p18"/>
          <p:cNvSpPr/>
          <p:nvPr/>
        </p:nvSpPr>
        <p:spPr>
          <a:xfrm>
            <a:off x="12729943" y="-153329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8" name="Google Shape;348;p18"/>
          <p:cNvSpPr/>
          <p:nvPr/>
        </p:nvSpPr>
        <p:spPr>
          <a:xfrm rot="-384465">
            <a:off x="-1217182" y="6975871"/>
            <a:ext cx="2951197" cy="3606751"/>
          </a:xfrm>
          <a:custGeom>
            <a:rect b="b" l="l" r="r" t="t"/>
            <a:pathLst>
              <a:path extrusionOk="0" h="3606751" w="2951197">
                <a:moveTo>
                  <a:pt x="2951197" y="3606752"/>
                </a:moveTo>
                <a:lnTo>
                  <a:pt x="0" y="3606752"/>
                </a:lnTo>
                <a:lnTo>
                  <a:pt x="0" y="0"/>
                </a:lnTo>
                <a:lnTo>
                  <a:pt x="2951197" y="0"/>
                </a:lnTo>
                <a:lnTo>
                  <a:pt x="2951197" y="3606752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9" name="Google Shape;349;p18"/>
          <p:cNvSpPr/>
          <p:nvPr/>
        </p:nvSpPr>
        <p:spPr>
          <a:xfrm rot="5400000">
            <a:off x="16161927" y="8557580"/>
            <a:ext cx="901902" cy="2556938"/>
          </a:xfrm>
          <a:custGeom>
            <a:rect b="b" l="l" r="r" t="t"/>
            <a:pathLst>
              <a:path extrusionOk="0" h="2556938" w="901902">
                <a:moveTo>
                  <a:pt x="0" y="0"/>
                </a:moveTo>
                <a:lnTo>
                  <a:pt x="901902" y="0"/>
                </a:lnTo>
                <a:lnTo>
                  <a:pt x="901902" y="2556938"/>
                </a:lnTo>
                <a:lnTo>
                  <a:pt x="0" y="25569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0" name="Google Shape;350;p18"/>
          <p:cNvSpPr/>
          <p:nvPr/>
        </p:nvSpPr>
        <p:spPr>
          <a:xfrm>
            <a:off x="5824043" y="703070"/>
            <a:ext cx="11863017" cy="8546085"/>
          </a:xfrm>
          <a:custGeom>
            <a:rect b="b" l="l" r="r" t="t"/>
            <a:pathLst>
              <a:path extrusionOk="0" h="8546085" w="11863017">
                <a:moveTo>
                  <a:pt x="0" y="0"/>
                </a:moveTo>
                <a:lnTo>
                  <a:pt x="11863017" y="0"/>
                </a:lnTo>
                <a:lnTo>
                  <a:pt x="11863017" y="8546085"/>
                </a:lnTo>
                <a:lnTo>
                  <a:pt x="0" y="85460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1" name="Google Shape;351;p18"/>
          <p:cNvSpPr txBox="1"/>
          <p:nvPr/>
        </p:nvSpPr>
        <p:spPr>
          <a:xfrm>
            <a:off x="249511" y="3342655"/>
            <a:ext cx="5135667" cy="34798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999" u="none" cap="none" strike="noStrike">
                <a:solidFill>
                  <a:srgbClr val="23354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Desain</a:t>
            </a:r>
            <a:endParaRPr/>
          </a:p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999" u="none" cap="none" strike="noStrike">
                <a:solidFill>
                  <a:srgbClr val="23354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Sistem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9"/>
          <p:cNvSpPr/>
          <p:nvPr/>
        </p:nvSpPr>
        <p:spPr>
          <a:xfrm>
            <a:off x="0" y="5815150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7" name="Google Shape;357;p19"/>
          <p:cNvSpPr/>
          <p:nvPr/>
        </p:nvSpPr>
        <p:spPr>
          <a:xfrm>
            <a:off x="0" y="-45554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8" name="Google Shape;358;p19"/>
          <p:cNvSpPr/>
          <p:nvPr/>
        </p:nvSpPr>
        <p:spPr>
          <a:xfrm>
            <a:off x="6364972" y="-99442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1"/>
                </a:lnTo>
                <a:lnTo>
                  <a:pt x="0" y="68680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9" name="Google Shape;359;p19"/>
          <p:cNvSpPr/>
          <p:nvPr/>
        </p:nvSpPr>
        <p:spPr>
          <a:xfrm>
            <a:off x="13816380" y="5585646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1" y="0"/>
                </a:lnTo>
                <a:lnTo>
                  <a:pt x="7071311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0" name="Google Shape;360;p19"/>
          <p:cNvSpPr/>
          <p:nvPr/>
        </p:nvSpPr>
        <p:spPr>
          <a:xfrm>
            <a:off x="6908190" y="5700398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1" name="Google Shape;361;p19"/>
          <p:cNvSpPr/>
          <p:nvPr/>
        </p:nvSpPr>
        <p:spPr>
          <a:xfrm>
            <a:off x="13436282" y="-1684526"/>
            <a:ext cx="6583680" cy="4114800"/>
          </a:xfrm>
          <a:custGeom>
            <a:rect b="b" l="l" r="r" t="t"/>
            <a:pathLst>
              <a:path extrusionOk="0" h="4114800" w="6583680">
                <a:moveTo>
                  <a:pt x="0" y="0"/>
                </a:moveTo>
                <a:lnTo>
                  <a:pt x="6583680" y="0"/>
                </a:lnTo>
                <a:lnTo>
                  <a:pt x="65836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2" name="Google Shape;362;p19"/>
          <p:cNvSpPr/>
          <p:nvPr/>
        </p:nvSpPr>
        <p:spPr>
          <a:xfrm>
            <a:off x="12729943" y="-153329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3" name="Google Shape;363;p19"/>
          <p:cNvSpPr/>
          <p:nvPr/>
        </p:nvSpPr>
        <p:spPr>
          <a:xfrm rot="-384465">
            <a:off x="-1217182" y="6975871"/>
            <a:ext cx="2951197" cy="3606751"/>
          </a:xfrm>
          <a:custGeom>
            <a:rect b="b" l="l" r="r" t="t"/>
            <a:pathLst>
              <a:path extrusionOk="0" h="3606751" w="2951197">
                <a:moveTo>
                  <a:pt x="2951197" y="3606752"/>
                </a:moveTo>
                <a:lnTo>
                  <a:pt x="0" y="3606752"/>
                </a:lnTo>
                <a:lnTo>
                  <a:pt x="0" y="0"/>
                </a:lnTo>
                <a:lnTo>
                  <a:pt x="2951197" y="0"/>
                </a:lnTo>
                <a:lnTo>
                  <a:pt x="2951197" y="3606752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4" name="Google Shape;364;p19"/>
          <p:cNvSpPr/>
          <p:nvPr/>
        </p:nvSpPr>
        <p:spPr>
          <a:xfrm rot="5400000">
            <a:off x="16161927" y="8557580"/>
            <a:ext cx="901902" cy="2556938"/>
          </a:xfrm>
          <a:custGeom>
            <a:rect b="b" l="l" r="r" t="t"/>
            <a:pathLst>
              <a:path extrusionOk="0" h="2556938" w="901902">
                <a:moveTo>
                  <a:pt x="0" y="0"/>
                </a:moveTo>
                <a:lnTo>
                  <a:pt x="901902" y="0"/>
                </a:lnTo>
                <a:lnTo>
                  <a:pt x="901902" y="2556938"/>
                </a:lnTo>
                <a:lnTo>
                  <a:pt x="0" y="25569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5" name="Google Shape;365;p19"/>
          <p:cNvSpPr/>
          <p:nvPr/>
        </p:nvSpPr>
        <p:spPr>
          <a:xfrm>
            <a:off x="9144000" y="5222554"/>
            <a:ext cx="8862893" cy="4985377"/>
          </a:xfrm>
          <a:custGeom>
            <a:rect b="b" l="l" r="r" t="t"/>
            <a:pathLst>
              <a:path extrusionOk="0" h="4985377" w="8862893">
                <a:moveTo>
                  <a:pt x="0" y="0"/>
                </a:moveTo>
                <a:lnTo>
                  <a:pt x="8862893" y="0"/>
                </a:lnTo>
                <a:lnTo>
                  <a:pt x="8862893" y="4985377"/>
                </a:lnTo>
                <a:lnTo>
                  <a:pt x="0" y="49853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6" name="Google Shape;366;p19"/>
          <p:cNvSpPr/>
          <p:nvPr/>
        </p:nvSpPr>
        <p:spPr>
          <a:xfrm>
            <a:off x="9900627" y="358010"/>
            <a:ext cx="7632584" cy="2213748"/>
          </a:xfrm>
          <a:custGeom>
            <a:rect b="b" l="l" r="r" t="t"/>
            <a:pathLst>
              <a:path extrusionOk="0" h="2213748" w="7632584">
                <a:moveTo>
                  <a:pt x="0" y="0"/>
                </a:moveTo>
                <a:lnTo>
                  <a:pt x="7632584" y="0"/>
                </a:lnTo>
                <a:lnTo>
                  <a:pt x="7632584" y="2213748"/>
                </a:lnTo>
                <a:lnTo>
                  <a:pt x="0" y="22137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7" name="Google Shape;367;p19"/>
          <p:cNvSpPr/>
          <p:nvPr/>
        </p:nvSpPr>
        <p:spPr>
          <a:xfrm>
            <a:off x="9900627" y="2301522"/>
            <a:ext cx="5842063" cy="2921032"/>
          </a:xfrm>
          <a:custGeom>
            <a:rect b="b" l="l" r="r" t="t"/>
            <a:pathLst>
              <a:path extrusionOk="0" h="2921032" w="5842063">
                <a:moveTo>
                  <a:pt x="0" y="0"/>
                </a:moveTo>
                <a:lnTo>
                  <a:pt x="5842063" y="0"/>
                </a:lnTo>
                <a:lnTo>
                  <a:pt x="5842063" y="2921032"/>
                </a:lnTo>
                <a:lnTo>
                  <a:pt x="0" y="29210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8" name="Google Shape;368;p19"/>
          <p:cNvSpPr txBox="1"/>
          <p:nvPr/>
        </p:nvSpPr>
        <p:spPr>
          <a:xfrm>
            <a:off x="258417" y="2428883"/>
            <a:ext cx="7915085" cy="5286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0" u="none" cap="none" strike="noStrike">
                <a:solidFill>
                  <a:srgbClr val="23354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Pengembangan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0" u="none" cap="none" strike="noStrike">
                <a:solidFill>
                  <a:srgbClr val="23354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dan 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0" u="none" cap="none" strike="noStrike">
                <a:solidFill>
                  <a:srgbClr val="23354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Pengumpulan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0" u="none" cap="none" strike="noStrike">
                <a:solidFill>
                  <a:srgbClr val="23354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Feedback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20"/>
          <p:cNvSpPr/>
          <p:nvPr/>
        </p:nvSpPr>
        <p:spPr>
          <a:xfrm>
            <a:off x="0" y="5815150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4" name="Google Shape;374;p20"/>
          <p:cNvSpPr/>
          <p:nvPr/>
        </p:nvSpPr>
        <p:spPr>
          <a:xfrm>
            <a:off x="0" y="-45554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5" name="Google Shape;375;p20"/>
          <p:cNvSpPr/>
          <p:nvPr/>
        </p:nvSpPr>
        <p:spPr>
          <a:xfrm>
            <a:off x="6364972" y="-99442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1"/>
                </a:lnTo>
                <a:lnTo>
                  <a:pt x="0" y="68680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6" name="Google Shape;376;p20"/>
          <p:cNvSpPr/>
          <p:nvPr/>
        </p:nvSpPr>
        <p:spPr>
          <a:xfrm>
            <a:off x="13816380" y="5585646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1" y="0"/>
                </a:lnTo>
                <a:lnTo>
                  <a:pt x="7071311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7" name="Google Shape;377;p20"/>
          <p:cNvSpPr/>
          <p:nvPr/>
        </p:nvSpPr>
        <p:spPr>
          <a:xfrm>
            <a:off x="6908190" y="5700398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8" name="Google Shape;378;p20"/>
          <p:cNvSpPr/>
          <p:nvPr/>
        </p:nvSpPr>
        <p:spPr>
          <a:xfrm>
            <a:off x="13436282" y="-1684526"/>
            <a:ext cx="6583680" cy="4114800"/>
          </a:xfrm>
          <a:custGeom>
            <a:rect b="b" l="l" r="r" t="t"/>
            <a:pathLst>
              <a:path extrusionOk="0" h="4114800" w="6583680">
                <a:moveTo>
                  <a:pt x="0" y="0"/>
                </a:moveTo>
                <a:lnTo>
                  <a:pt x="6583680" y="0"/>
                </a:lnTo>
                <a:lnTo>
                  <a:pt x="65836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9" name="Google Shape;379;p20"/>
          <p:cNvSpPr/>
          <p:nvPr/>
        </p:nvSpPr>
        <p:spPr>
          <a:xfrm>
            <a:off x="12729943" y="-153329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0" name="Google Shape;380;p20"/>
          <p:cNvSpPr/>
          <p:nvPr/>
        </p:nvSpPr>
        <p:spPr>
          <a:xfrm rot="-384465">
            <a:off x="-1217182" y="6975871"/>
            <a:ext cx="2951197" cy="3606751"/>
          </a:xfrm>
          <a:custGeom>
            <a:rect b="b" l="l" r="r" t="t"/>
            <a:pathLst>
              <a:path extrusionOk="0" h="3606751" w="2951197">
                <a:moveTo>
                  <a:pt x="2951197" y="3606752"/>
                </a:moveTo>
                <a:lnTo>
                  <a:pt x="0" y="3606752"/>
                </a:lnTo>
                <a:lnTo>
                  <a:pt x="0" y="0"/>
                </a:lnTo>
                <a:lnTo>
                  <a:pt x="2951197" y="0"/>
                </a:lnTo>
                <a:lnTo>
                  <a:pt x="2951197" y="3606752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1" name="Google Shape;381;p20"/>
          <p:cNvSpPr/>
          <p:nvPr/>
        </p:nvSpPr>
        <p:spPr>
          <a:xfrm rot="5400000">
            <a:off x="16161927" y="8557580"/>
            <a:ext cx="901902" cy="2556938"/>
          </a:xfrm>
          <a:custGeom>
            <a:rect b="b" l="l" r="r" t="t"/>
            <a:pathLst>
              <a:path extrusionOk="0" h="2556938" w="901902">
                <a:moveTo>
                  <a:pt x="0" y="0"/>
                </a:moveTo>
                <a:lnTo>
                  <a:pt x="901902" y="0"/>
                </a:lnTo>
                <a:lnTo>
                  <a:pt x="901902" y="2556938"/>
                </a:lnTo>
                <a:lnTo>
                  <a:pt x="0" y="25569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2" name="Google Shape;382;p20"/>
          <p:cNvSpPr/>
          <p:nvPr/>
        </p:nvSpPr>
        <p:spPr>
          <a:xfrm>
            <a:off x="8248506" y="599345"/>
            <a:ext cx="4481437" cy="9088309"/>
          </a:xfrm>
          <a:custGeom>
            <a:rect b="b" l="l" r="r" t="t"/>
            <a:pathLst>
              <a:path extrusionOk="0" h="9088309" w="4481437">
                <a:moveTo>
                  <a:pt x="0" y="0"/>
                </a:moveTo>
                <a:lnTo>
                  <a:pt x="4481437" y="0"/>
                </a:lnTo>
                <a:lnTo>
                  <a:pt x="4481437" y="9088310"/>
                </a:lnTo>
                <a:lnTo>
                  <a:pt x="0" y="90883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3" name="Google Shape;383;p20"/>
          <p:cNvSpPr/>
          <p:nvPr/>
        </p:nvSpPr>
        <p:spPr>
          <a:xfrm>
            <a:off x="12976982" y="599345"/>
            <a:ext cx="4435552" cy="9088309"/>
          </a:xfrm>
          <a:custGeom>
            <a:rect b="b" l="l" r="r" t="t"/>
            <a:pathLst>
              <a:path extrusionOk="0" h="9088309" w="4435552">
                <a:moveTo>
                  <a:pt x="0" y="0"/>
                </a:moveTo>
                <a:lnTo>
                  <a:pt x="4435552" y="0"/>
                </a:lnTo>
                <a:lnTo>
                  <a:pt x="4435552" y="9088310"/>
                </a:lnTo>
                <a:lnTo>
                  <a:pt x="0" y="90883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4" name="Google Shape;384;p20"/>
          <p:cNvSpPr txBox="1"/>
          <p:nvPr/>
        </p:nvSpPr>
        <p:spPr>
          <a:xfrm>
            <a:off x="639417" y="3432812"/>
            <a:ext cx="5725555" cy="32404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00" u="none" cap="none" strike="noStrike">
                <a:solidFill>
                  <a:srgbClr val="23354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Finalisasi Produk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3354B"/>
        </a:solidFill>
      </p:bgPr>
    </p:bg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1"/>
          <p:cNvSpPr/>
          <p:nvPr/>
        </p:nvSpPr>
        <p:spPr>
          <a:xfrm>
            <a:off x="15537499" y="408799"/>
            <a:ext cx="1487448" cy="1929472"/>
          </a:xfrm>
          <a:custGeom>
            <a:rect b="b" l="l" r="r" t="t"/>
            <a:pathLst>
              <a:path extrusionOk="0" h="1929472" w="1487448">
                <a:moveTo>
                  <a:pt x="0" y="0"/>
                </a:moveTo>
                <a:lnTo>
                  <a:pt x="1487447" y="0"/>
                </a:lnTo>
                <a:lnTo>
                  <a:pt x="1487447" y="1929472"/>
                </a:lnTo>
                <a:lnTo>
                  <a:pt x="0" y="19294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0" name="Google Shape;390;p21"/>
          <p:cNvSpPr/>
          <p:nvPr/>
        </p:nvSpPr>
        <p:spPr>
          <a:xfrm>
            <a:off x="787293" y="7753458"/>
            <a:ext cx="1487448" cy="1929472"/>
          </a:xfrm>
          <a:custGeom>
            <a:rect b="b" l="l" r="r" t="t"/>
            <a:pathLst>
              <a:path extrusionOk="0" h="1929472" w="1487448">
                <a:moveTo>
                  <a:pt x="0" y="0"/>
                </a:moveTo>
                <a:lnTo>
                  <a:pt x="1487448" y="0"/>
                </a:lnTo>
                <a:lnTo>
                  <a:pt x="1487448" y="1929473"/>
                </a:lnTo>
                <a:lnTo>
                  <a:pt x="0" y="19294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1" name="Google Shape;391;p21"/>
          <p:cNvSpPr/>
          <p:nvPr/>
        </p:nvSpPr>
        <p:spPr>
          <a:xfrm rot="5400000">
            <a:off x="1892260" y="845119"/>
            <a:ext cx="764962" cy="2168706"/>
          </a:xfrm>
          <a:custGeom>
            <a:rect b="b" l="l" r="r" t="t"/>
            <a:pathLst>
              <a:path extrusionOk="0" h="2168706" w="764962">
                <a:moveTo>
                  <a:pt x="0" y="0"/>
                </a:moveTo>
                <a:lnTo>
                  <a:pt x="764962" y="0"/>
                </a:lnTo>
                <a:lnTo>
                  <a:pt x="764962" y="2168707"/>
                </a:lnTo>
                <a:lnTo>
                  <a:pt x="0" y="2168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2" name="Google Shape;392;p21"/>
          <p:cNvSpPr/>
          <p:nvPr/>
        </p:nvSpPr>
        <p:spPr>
          <a:xfrm rot="-5400000">
            <a:off x="15155018" y="7251361"/>
            <a:ext cx="764962" cy="2168706"/>
          </a:xfrm>
          <a:custGeom>
            <a:rect b="b" l="l" r="r" t="t"/>
            <a:pathLst>
              <a:path extrusionOk="0" h="2168706" w="764962">
                <a:moveTo>
                  <a:pt x="764961" y="2168706"/>
                </a:moveTo>
                <a:lnTo>
                  <a:pt x="0" y="2168706"/>
                </a:lnTo>
                <a:lnTo>
                  <a:pt x="0" y="0"/>
                </a:lnTo>
                <a:lnTo>
                  <a:pt x="764961" y="0"/>
                </a:lnTo>
                <a:lnTo>
                  <a:pt x="764961" y="2168706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3" name="Google Shape;393;p21"/>
          <p:cNvSpPr txBox="1"/>
          <p:nvPr/>
        </p:nvSpPr>
        <p:spPr>
          <a:xfrm>
            <a:off x="1435507" y="2615905"/>
            <a:ext cx="15416986" cy="48025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799" u="none" cap="none" strike="noStrik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Demo</a:t>
            </a:r>
            <a:endParaRPr/>
          </a:p>
          <a:p>
            <a:pPr indent="0" lvl="0" marL="0" marR="0" rtl="0" algn="ctr">
              <a:lnSpc>
                <a:spcPct val="14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799" u="none" cap="none" strike="noStrik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Aplikasi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22"/>
          <p:cNvSpPr/>
          <p:nvPr/>
        </p:nvSpPr>
        <p:spPr>
          <a:xfrm>
            <a:off x="0" y="5815150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9" name="Google Shape;399;p22"/>
          <p:cNvSpPr/>
          <p:nvPr/>
        </p:nvSpPr>
        <p:spPr>
          <a:xfrm>
            <a:off x="0" y="-45554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0" name="Google Shape;400;p22"/>
          <p:cNvSpPr/>
          <p:nvPr/>
        </p:nvSpPr>
        <p:spPr>
          <a:xfrm>
            <a:off x="6364972" y="-99442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1"/>
                </a:lnTo>
                <a:lnTo>
                  <a:pt x="0" y="68680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1" name="Google Shape;401;p22"/>
          <p:cNvSpPr/>
          <p:nvPr/>
        </p:nvSpPr>
        <p:spPr>
          <a:xfrm>
            <a:off x="13816380" y="5585646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1" y="0"/>
                </a:lnTo>
                <a:lnTo>
                  <a:pt x="7071311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2" name="Google Shape;402;p22"/>
          <p:cNvSpPr/>
          <p:nvPr/>
        </p:nvSpPr>
        <p:spPr>
          <a:xfrm>
            <a:off x="6908190" y="5700398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3" name="Google Shape;403;p22"/>
          <p:cNvSpPr/>
          <p:nvPr/>
        </p:nvSpPr>
        <p:spPr>
          <a:xfrm>
            <a:off x="13436282" y="-1684526"/>
            <a:ext cx="6583680" cy="4114800"/>
          </a:xfrm>
          <a:custGeom>
            <a:rect b="b" l="l" r="r" t="t"/>
            <a:pathLst>
              <a:path extrusionOk="0" h="4114800" w="6583680">
                <a:moveTo>
                  <a:pt x="0" y="0"/>
                </a:moveTo>
                <a:lnTo>
                  <a:pt x="6583680" y="0"/>
                </a:lnTo>
                <a:lnTo>
                  <a:pt x="65836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4" name="Google Shape;404;p22"/>
          <p:cNvSpPr/>
          <p:nvPr/>
        </p:nvSpPr>
        <p:spPr>
          <a:xfrm>
            <a:off x="12729943" y="-153329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5" name="Google Shape;405;p22"/>
          <p:cNvSpPr/>
          <p:nvPr/>
        </p:nvSpPr>
        <p:spPr>
          <a:xfrm rot="-384465">
            <a:off x="-1217182" y="6975871"/>
            <a:ext cx="2951197" cy="3606751"/>
          </a:xfrm>
          <a:custGeom>
            <a:rect b="b" l="l" r="r" t="t"/>
            <a:pathLst>
              <a:path extrusionOk="0" h="3606751" w="2951197">
                <a:moveTo>
                  <a:pt x="2951197" y="3606752"/>
                </a:moveTo>
                <a:lnTo>
                  <a:pt x="0" y="3606752"/>
                </a:lnTo>
                <a:lnTo>
                  <a:pt x="0" y="0"/>
                </a:lnTo>
                <a:lnTo>
                  <a:pt x="2951197" y="0"/>
                </a:lnTo>
                <a:lnTo>
                  <a:pt x="2951197" y="3606752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6" name="Google Shape;406;p22"/>
          <p:cNvSpPr/>
          <p:nvPr/>
        </p:nvSpPr>
        <p:spPr>
          <a:xfrm rot="5400000">
            <a:off x="16161927" y="8557580"/>
            <a:ext cx="901902" cy="2556938"/>
          </a:xfrm>
          <a:custGeom>
            <a:rect b="b" l="l" r="r" t="t"/>
            <a:pathLst>
              <a:path extrusionOk="0" h="2556938" w="901902">
                <a:moveTo>
                  <a:pt x="0" y="0"/>
                </a:moveTo>
                <a:lnTo>
                  <a:pt x="901902" y="0"/>
                </a:lnTo>
                <a:lnTo>
                  <a:pt x="901902" y="2556938"/>
                </a:lnTo>
                <a:lnTo>
                  <a:pt x="0" y="25569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7" name="Google Shape;407;p22"/>
          <p:cNvSpPr/>
          <p:nvPr/>
        </p:nvSpPr>
        <p:spPr>
          <a:xfrm>
            <a:off x="6908190" y="530586"/>
            <a:ext cx="10546701" cy="9035624"/>
          </a:xfrm>
          <a:custGeom>
            <a:rect b="b" l="l" r="r" t="t"/>
            <a:pathLst>
              <a:path extrusionOk="0" h="9035624" w="10546701">
                <a:moveTo>
                  <a:pt x="0" y="0"/>
                </a:moveTo>
                <a:lnTo>
                  <a:pt x="10546701" y="0"/>
                </a:lnTo>
                <a:lnTo>
                  <a:pt x="10546701" y="9035624"/>
                </a:lnTo>
                <a:lnTo>
                  <a:pt x="0" y="90356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8" name="Google Shape;408;p22"/>
          <p:cNvSpPr txBox="1"/>
          <p:nvPr/>
        </p:nvSpPr>
        <p:spPr>
          <a:xfrm>
            <a:off x="1028700" y="2513798"/>
            <a:ext cx="4601299" cy="48882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00" u="none" cap="none" strike="noStrike">
                <a:solidFill>
                  <a:srgbClr val="23354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Black Box Testing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23"/>
          <p:cNvSpPr/>
          <p:nvPr/>
        </p:nvSpPr>
        <p:spPr>
          <a:xfrm>
            <a:off x="0" y="5815150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4" name="Google Shape;414;p23"/>
          <p:cNvSpPr/>
          <p:nvPr/>
        </p:nvSpPr>
        <p:spPr>
          <a:xfrm>
            <a:off x="0" y="-45554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5" name="Google Shape;415;p23"/>
          <p:cNvSpPr/>
          <p:nvPr/>
        </p:nvSpPr>
        <p:spPr>
          <a:xfrm>
            <a:off x="6364972" y="-99442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1"/>
                </a:lnTo>
                <a:lnTo>
                  <a:pt x="0" y="68680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6" name="Google Shape;416;p23"/>
          <p:cNvSpPr/>
          <p:nvPr/>
        </p:nvSpPr>
        <p:spPr>
          <a:xfrm>
            <a:off x="13816380" y="5585646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1" y="0"/>
                </a:lnTo>
                <a:lnTo>
                  <a:pt x="7071311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7" name="Google Shape;417;p23"/>
          <p:cNvSpPr/>
          <p:nvPr/>
        </p:nvSpPr>
        <p:spPr>
          <a:xfrm>
            <a:off x="6908190" y="5700398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8" name="Google Shape;418;p23"/>
          <p:cNvSpPr/>
          <p:nvPr/>
        </p:nvSpPr>
        <p:spPr>
          <a:xfrm>
            <a:off x="13436282" y="-1684526"/>
            <a:ext cx="6583680" cy="4114800"/>
          </a:xfrm>
          <a:custGeom>
            <a:rect b="b" l="l" r="r" t="t"/>
            <a:pathLst>
              <a:path extrusionOk="0" h="4114800" w="6583680">
                <a:moveTo>
                  <a:pt x="0" y="0"/>
                </a:moveTo>
                <a:lnTo>
                  <a:pt x="6583680" y="0"/>
                </a:lnTo>
                <a:lnTo>
                  <a:pt x="65836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9" name="Google Shape;419;p23"/>
          <p:cNvSpPr/>
          <p:nvPr/>
        </p:nvSpPr>
        <p:spPr>
          <a:xfrm>
            <a:off x="12729943" y="-153329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0" name="Google Shape;420;p23"/>
          <p:cNvSpPr/>
          <p:nvPr/>
        </p:nvSpPr>
        <p:spPr>
          <a:xfrm rot="-384465">
            <a:off x="-1217182" y="6975871"/>
            <a:ext cx="2951197" cy="3606751"/>
          </a:xfrm>
          <a:custGeom>
            <a:rect b="b" l="l" r="r" t="t"/>
            <a:pathLst>
              <a:path extrusionOk="0" h="3606751" w="2951197">
                <a:moveTo>
                  <a:pt x="2951197" y="3606752"/>
                </a:moveTo>
                <a:lnTo>
                  <a:pt x="0" y="3606752"/>
                </a:lnTo>
                <a:lnTo>
                  <a:pt x="0" y="0"/>
                </a:lnTo>
                <a:lnTo>
                  <a:pt x="2951197" y="0"/>
                </a:lnTo>
                <a:lnTo>
                  <a:pt x="2951197" y="3606752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1" name="Google Shape;421;p23"/>
          <p:cNvSpPr/>
          <p:nvPr/>
        </p:nvSpPr>
        <p:spPr>
          <a:xfrm rot="5400000">
            <a:off x="16161927" y="8557580"/>
            <a:ext cx="901902" cy="2556938"/>
          </a:xfrm>
          <a:custGeom>
            <a:rect b="b" l="l" r="r" t="t"/>
            <a:pathLst>
              <a:path extrusionOk="0" h="2556938" w="901902">
                <a:moveTo>
                  <a:pt x="0" y="0"/>
                </a:moveTo>
                <a:lnTo>
                  <a:pt x="901902" y="0"/>
                </a:lnTo>
                <a:lnTo>
                  <a:pt x="901902" y="2556938"/>
                </a:lnTo>
                <a:lnTo>
                  <a:pt x="0" y="25569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2" name="Google Shape;422;p23"/>
          <p:cNvSpPr/>
          <p:nvPr/>
        </p:nvSpPr>
        <p:spPr>
          <a:xfrm>
            <a:off x="5243985" y="650478"/>
            <a:ext cx="12838176" cy="5049920"/>
          </a:xfrm>
          <a:custGeom>
            <a:rect b="b" l="l" r="r" t="t"/>
            <a:pathLst>
              <a:path extrusionOk="0" h="5049920" w="12838176">
                <a:moveTo>
                  <a:pt x="0" y="0"/>
                </a:moveTo>
                <a:lnTo>
                  <a:pt x="12838176" y="0"/>
                </a:lnTo>
                <a:lnTo>
                  <a:pt x="12838176" y="5049920"/>
                </a:lnTo>
                <a:lnTo>
                  <a:pt x="0" y="50499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23" name="Google Shape;423;p23"/>
          <p:cNvGrpSpPr/>
          <p:nvPr/>
        </p:nvGrpSpPr>
        <p:grpSpPr>
          <a:xfrm>
            <a:off x="5499675" y="5867475"/>
            <a:ext cx="12582558" cy="3365897"/>
            <a:chOff x="0" y="-47625"/>
            <a:chExt cx="3313903" cy="860425"/>
          </a:xfrm>
        </p:grpSpPr>
        <p:sp>
          <p:nvSpPr>
            <p:cNvPr id="424" name="Google Shape;424;p23"/>
            <p:cNvSpPr/>
            <p:nvPr/>
          </p:nvSpPr>
          <p:spPr>
            <a:xfrm>
              <a:off x="0" y="0"/>
              <a:ext cx="3313903" cy="812800"/>
            </a:xfrm>
            <a:custGeom>
              <a:rect b="b" l="l" r="r" t="t"/>
              <a:pathLst>
                <a:path extrusionOk="0" h="812800" w="3313903">
                  <a:moveTo>
                    <a:pt x="31380" y="0"/>
                  </a:moveTo>
                  <a:lnTo>
                    <a:pt x="3282523" y="0"/>
                  </a:lnTo>
                  <a:cubicBezTo>
                    <a:pt x="3290846" y="0"/>
                    <a:pt x="3298827" y="3306"/>
                    <a:pt x="3304712" y="9191"/>
                  </a:cubicBezTo>
                  <a:cubicBezTo>
                    <a:pt x="3310597" y="15076"/>
                    <a:pt x="3313903" y="23057"/>
                    <a:pt x="3313903" y="31380"/>
                  </a:cubicBezTo>
                  <a:lnTo>
                    <a:pt x="3313903" y="781420"/>
                  </a:lnTo>
                  <a:cubicBezTo>
                    <a:pt x="3313903" y="789742"/>
                    <a:pt x="3310597" y="797724"/>
                    <a:pt x="3304712" y="803609"/>
                  </a:cubicBezTo>
                  <a:cubicBezTo>
                    <a:pt x="3298827" y="809494"/>
                    <a:pt x="3290846" y="812800"/>
                    <a:pt x="3282523" y="812800"/>
                  </a:cubicBezTo>
                  <a:lnTo>
                    <a:pt x="31380" y="812800"/>
                  </a:lnTo>
                  <a:cubicBezTo>
                    <a:pt x="23057" y="812800"/>
                    <a:pt x="15076" y="809494"/>
                    <a:pt x="9191" y="803609"/>
                  </a:cubicBezTo>
                  <a:cubicBezTo>
                    <a:pt x="3306" y="797724"/>
                    <a:pt x="0" y="789742"/>
                    <a:pt x="0" y="781420"/>
                  </a:cubicBezTo>
                  <a:lnTo>
                    <a:pt x="0" y="31380"/>
                  </a:lnTo>
                  <a:cubicBezTo>
                    <a:pt x="0" y="23057"/>
                    <a:pt x="3306" y="15076"/>
                    <a:pt x="9191" y="9191"/>
                  </a:cubicBezTo>
                  <a:cubicBezTo>
                    <a:pt x="15076" y="3306"/>
                    <a:pt x="23057" y="0"/>
                    <a:pt x="31380" y="0"/>
                  </a:cubicBezTo>
                  <a:close/>
                </a:path>
              </a:pathLst>
            </a:custGeom>
            <a:solidFill>
              <a:srgbClr val="23354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23"/>
            <p:cNvSpPr txBox="1"/>
            <p:nvPr/>
          </p:nvSpPr>
          <p:spPr>
            <a:xfrm>
              <a:off x="0" y="-47625"/>
              <a:ext cx="3313903" cy="8604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6" name="Google Shape;426;p23"/>
          <p:cNvSpPr txBox="1"/>
          <p:nvPr/>
        </p:nvSpPr>
        <p:spPr>
          <a:xfrm>
            <a:off x="366462" y="4256724"/>
            <a:ext cx="4601299" cy="15925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00" u="none" cap="none" strike="noStrike">
                <a:solidFill>
                  <a:srgbClr val="23354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UAT</a:t>
            </a:r>
            <a:endParaRPr/>
          </a:p>
        </p:txBody>
      </p:sp>
      <p:sp>
        <p:nvSpPr>
          <p:cNvPr id="427" name="Google Shape;427;p23"/>
          <p:cNvSpPr txBox="1"/>
          <p:nvPr/>
        </p:nvSpPr>
        <p:spPr>
          <a:xfrm>
            <a:off x="5805000" y="6118153"/>
            <a:ext cx="12086400" cy="30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19100" lvl="1" marL="863599" marR="0" rtl="0" algn="l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99"/>
              <a:buFont typeface="Arial"/>
              <a:buChar char="•"/>
            </a:pPr>
            <a:r>
              <a:rPr b="0" i="0" lang="en-US" sz="3799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Rata-rata dari persentase nilai seluruh pertanyaan adalah 91 dari 100. Nilai ini menunjukkan seberapa menerimanya pengguna terhadap aplikasi yang telah saya buat.</a:t>
            </a:r>
            <a:endParaRPr sz="12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4"/>
          <p:cNvSpPr/>
          <p:nvPr/>
        </p:nvSpPr>
        <p:spPr>
          <a:xfrm>
            <a:off x="0" y="5815150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3" name="Google Shape;433;p24"/>
          <p:cNvSpPr/>
          <p:nvPr/>
        </p:nvSpPr>
        <p:spPr>
          <a:xfrm>
            <a:off x="0" y="-45554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4" name="Google Shape;434;p24"/>
          <p:cNvSpPr/>
          <p:nvPr/>
        </p:nvSpPr>
        <p:spPr>
          <a:xfrm>
            <a:off x="6364972" y="-99442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1"/>
                </a:lnTo>
                <a:lnTo>
                  <a:pt x="0" y="68680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5" name="Google Shape;435;p24"/>
          <p:cNvSpPr/>
          <p:nvPr/>
        </p:nvSpPr>
        <p:spPr>
          <a:xfrm>
            <a:off x="13816380" y="5585646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1" y="0"/>
                </a:lnTo>
                <a:lnTo>
                  <a:pt x="7071311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6" name="Google Shape;436;p24"/>
          <p:cNvSpPr/>
          <p:nvPr/>
        </p:nvSpPr>
        <p:spPr>
          <a:xfrm>
            <a:off x="6908190" y="5700398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7" name="Google Shape;437;p24"/>
          <p:cNvSpPr/>
          <p:nvPr/>
        </p:nvSpPr>
        <p:spPr>
          <a:xfrm>
            <a:off x="13436282" y="-1684526"/>
            <a:ext cx="6583680" cy="4114800"/>
          </a:xfrm>
          <a:custGeom>
            <a:rect b="b" l="l" r="r" t="t"/>
            <a:pathLst>
              <a:path extrusionOk="0" h="4114800" w="6583680">
                <a:moveTo>
                  <a:pt x="0" y="0"/>
                </a:moveTo>
                <a:lnTo>
                  <a:pt x="6583680" y="0"/>
                </a:lnTo>
                <a:lnTo>
                  <a:pt x="65836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8" name="Google Shape;438;p24"/>
          <p:cNvSpPr/>
          <p:nvPr/>
        </p:nvSpPr>
        <p:spPr>
          <a:xfrm>
            <a:off x="12729943" y="-153329"/>
            <a:ext cx="7071310" cy="6868010"/>
          </a:xfrm>
          <a:custGeom>
            <a:rect b="b" l="l" r="r" t="t"/>
            <a:pathLst>
              <a:path extrusionOk="0" h="6868010" w="7071310">
                <a:moveTo>
                  <a:pt x="0" y="0"/>
                </a:moveTo>
                <a:lnTo>
                  <a:pt x="7071310" y="0"/>
                </a:lnTo>
                <a:lnTo>
                  <a:pt x="7071310" y="6868010"/>
                </a:lnTo>
                <a:lnTo>
                  <a:pt x="0" y="6868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9" name="Google Shape;439;p24"/>
          <p:cNvSpPr/>
          <p:nvPr/>
        </p:nvSpPr>
        <p:spPr>
          <a:xfrm rot="-384465">
            <a:off x="-1217182" y="6975871"/>
            <a:ext cx="2951197" cy="3606751"/>
          </a:xfrm>
          <a:custGeom>
            <a:rect b="b" l="l" r="r" t="t"/>
            <a:pathLst>
              <a:path extrusionOk="0" h="3606751" w="2951197">
                <a:moveTo>
                  <a:pt x="2951197" y="3606752"/>
                </a:moveTo>
                <a:lnTo>
                  <a:pt x="0" y="3606752"/>
                </a:lnTo>
                <a:lnTo>
                  <a:pt x="0" y="0"/>
                </a:lnTo>
                <a:lnTo>
                  <a:pt x="2951197" y="0"/>
                </a:lnTo>
                <a:lnTo>
                  <a:pt x="2951197" y="3606752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0" name="Google Shape;440;p24"/>
          <p:cNvSpPr/>
          <p:nvPr/>
        </p:nvSpPr>
        <p:spPr>
          <a:xfrm rot="5400000">
            <a:off x="16161927" y="8557580"/>
            <a:ext cx="901902" cy="2556938"/>
          </a:xfrm>
          <a:custGeom>
            <a:rect b="b" l="l" r="r" t="t"/>
            <a:pathLst>
              <a:path extrusionOk="0" h="2556938" w="901902">
                <a:moveTo>
                  <a:pt x="0" y="0"/>
                </a:moveTo>
                <a:lnTo>
                  <a:pt x="901902" y="0"/>
                </a:lnTo>
                <a:lnTo>
                  <a:pt x="901902" y="2556938"/>
                </a:lnTo>
                <a:lnTo>
                  <a:pt x="0" y="25569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1" name="Google Shape;441;p24"/>
          <p:cNvSpPr/>
          <p:nvPr/>
        </p:nvSpPr>
        <p:spPr>
          <a:xfrm>
            <a:off x="4807117" y="2076884"/>
            <a:ext cx="13084230" cy="6133233"/>
          </a:xfrm>
          <a:custGeom>
            <a:rect b="b" l="l" r="r" t="t"/>
            <a:pathLst>
              <a:path extrusionOk="0" h="6133233" w="13084230">
                <a:moveTo>
                  <a:pt x="0" y="0"/>
                </a:moveTo>
                <a:lnTo>
                  <a:pt x="13084230" y="0"/>
                </a:lnTo>
                <a:lnTo>
                  <a:pt x="13084230" y="6133232"/>
                </a:lnTo>
                <a:lnTo>
                  <a:pt x="0" y="61332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2" name="Google Shape;442;p24"/>
          <p:cNvSpPr txBox="1"/>
          <p:nvPr/>
        </p:nvSpPr>
        <p:spPr>
          <a:xfrm>
            <a:off x="366462" y="4256724"/>
            <a:ext cx="4601299" cy="15925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00" u="none" cap="none" strike="noStrike">
                <a:solidFill>
                  <a:srgbClr val="23354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UAT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3354B"/>
        </a:solidFill>
      </p:bgPr>
    </p:bg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25"/>
          <p:cNvSpPr/>
          <p:nvPr/>
        </p:nvSpPr>
        <p:spPr>
          <a:xfrm>
            <a:off x="16621852" y="0"/>
            <a:ext cx="1487448" cy="1929472"/>
          </a:xfrm>
          <a:custGeom>
            <a:rect b="b" l="l" r="r" t="t"/>
            <a:pathLst>
              <a:path extrusionOk="0" h="1929472" w="1487448">
                <a:moveTo>
                  <a:pt x="0" y="0"/>
                </a:moveTo>
                <a:lnTo>
                  <a:pt x="1487448" y="0"/>
                </a:lnTo>
                <a:lnTo>
                  <a:pt x="1487448" y="1929472"/>
                </a:lnTo>
                <a:lnTo>
                  <a:pt x="0" y="19294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8" name="Google Shape;448;p25"/>
          <p:cNvSpPr/>
          <p:nvPr/>
        </p:nvSpPr>
        <p:spPr>
          <a:xfrm>
            <a:off x="-297060" y="8718195"/>
            <a:ext cx="1487448" cy="1929472"/>
          </a:xfrm>
          <a:custGeom>
            <a:rect b="b" l="l" r="r" t="t"/>
            <a:pathLst>
              <a:path extrusionOk="0" h="1929472" w="1487448">
                <a:moveTo>
                  <a:pt x="0" y="0"/>
                </a:moveTo>
                <a:lnTo>
                  <a:pt x="1487448" y="0"/>
                </a:lnTo>
                <a:lnTo>
                  <a:pt x="1487448" y="1929472"/>
                </a:lnTo>
                <a:lnTo>
                  <a:pt x="0" y="19294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9" name="Google Shape;449;p25"/>
          <p:cNvSpPr/>
          <p:nvPr/>
        </p:nvSpPr>
        <p:spPr>
          <a:xfrm rot="5400000">
            <a:off x="807907" y="-438134"/>
            <a:ext cx="764962" cy="2168706"/>
          </a:xfrm>
          <a:custGeom>
            <a:rect b="b" l="l" r="r" t="t"/>
            <a:pathLst>
              <a:path extrusionOk="0" h="2168706" w="764962">
                <a:moveTo>
                  <a:pt x="0" y="0"/>
                </a:moveTo>
                <a:lnTo>
                  <a:pt x="764962" y="0"/>
                </a:lnTo>
                <a:lnTo>
                  <a:pt x="764962" y="2168706"/>
                </a:lnTo>
                <a:lnTo>
                  <a:pt x="0" y="21687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50" name="Google Shape;450;p25"/>
          <p:cNvSpPr/>
          <p:nvPr/>
        </p:nvSpPr>
        <p:spPr>
          <a:xfrm rot="-5400000">
            <a:off x="16239371" y="8665253"/>
            <a:ext cx="764962" cy="2168706"/>
          </a:xfrm>
          <a:custGeom>
            <a:rect b="b" l="l" r="r" t="t"/>
            <a:pathLst>
              <a:path extrusionOk="0" h="2168706" w="764962">
                <a:moveTo>
                  <a:pt x="764962" y="2168706"/>
                </a:moveTo>
                <a:lnTo>
                  <a:pt x="0" y="2168706"/>
                </a:lnTo>
                <a:lnTo>
                  <a:pt x="0" y="0"/>
                </a:lnTo>
                <a:lnTo>
                  <a:pt x="764962" y="0"/>
                </a:lnTo>
                <a:lnTo>
                  <a:pt x="764962" y="2168706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51" name="Google Shape;451;p25"/>
          <p:cNvGrpSpPr/>
          <p:nvPr/>
        </p:nvGrpSpPr>
        <p:grpSpPr>
          <a:xfrm>
            <a:off x="1028700" y="2649419"/>
            <a:ext cx="16230600" cy="6608881"/>
            <a:chOff x="0" y="-47625"/>
            <a:chExt cx="4274726" cy="1740611"/>
          </a:xfrm>
        </p:grpSpPr>
        <p:sp>
          <p:nvSpPr>
            <p:cNvPr id="452" name="Google Shape;452;p25"/>
            <p:cNvSpPr/>
            <p:nvPr/>
          </p:nvSpPr>
          <p:spPr>
            <a:xfrm>
              <a:off x="0" y="0"/>
              <a:ext cx="4274726" cy="1692986"/>
            </a:xfrm>
            <a:custGeom>
              <a:rect b="b" l="l" r="r" t="t"/>
              <a:pathLst>
                <a:path extrusionOk="0" h="1692986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1692986"/>
                  </a:lnTo>
                  <a:lnTo>
                    <a:pt x="0" y="16929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453" name="Google Shape;453;p25"/>
            <p:cNvSpPr txBox="1"/>
            <p:nvPr/>
          </p:nvSpPr>
          <p:spPr>
            <a:xfrm>
              <a:off x="0" y="-47625"/>
              <a:ext cx="4274726" cy="17406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4" name="Google Shape;454;p25"/>
          <p:cNvSpPr txBox="1"/>
          <p:nvPr/>
        </p:nvSpPr>
        <p:spPr>
          <a:xfrm>
            <a:off x="5835630" y="866775"/>
            <a:ext cx="6482001" cy="14179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300" u="none" cap="none" strike="noStrik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Kesimpulan</a:t>
            </a:r>
            <a:endParaRPr/>
          </a:p>
        </p:txBody>
      </p:sp>
      <p:sp>
        <p:nvSpPr>
          <p:cNvPr id="455" name="Google Shape;455;p25"/>
          <p:cNvSpPr txBox="1"/>
          <p:nvPr/>
        </p:nvSpPr>
        <p:spPr>
          <a:xfrm>
            <a:off x="1190388" y="2823661"/>
            <a:ext cx="15738895" cy="51092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88621" lvl="1" marL="777242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mo"/>
              <a:buAutoNum type="arabicPeriod"/>
            </a:pPr>
            <a:r>
              <a:rPr b="0" i="0" lang="en-US" sz="3600" u="none" cap="none" strike="noStrik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Berdasarkan pengujian, aplikasi dapat bekerja sesuai dengan yang diekspektasikan dalam melaporkan kondisi irigasi</a:t>
            </a:r>
            <a:endParaRPr/>
          </a:p>
          <a:p>
            <a:pPr indent="-388621" lvl="1" marL="777242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mo"/>
              <a:buAutoNum type="arabicPeriod"/>
            </a:pPr>
            <a:r>
              <a:rPr b="0" i="0" lang="en-US" sz="3600" u="none" cap="none" strike="noStrik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Aplikasi juga berjalan lancar pada fitur riwayat, laporan, profil dan edit profil</a:t>
            </a:r>
            <a:endParaRPr/>
          </a:p>
          <a:p>
            <a:pPr indent="-388621" lvl="1" marL="777242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mo"/>
              <a:buAutoNum type="arabicPeriod"/>
            </a:pPr>
            <a:r>
              <a:rPr b="0" i="0" lang="en-US" sz="3600" u="none" cap="none" strike="noStrik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Berdasarkan pengujian UAT, aplikasi dapat mudah digunakan, sehingga dapat mempermudah masyarakat dalam melaporkan kondisi irigasi di Kota Batu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3354B"/>
        </a:solidFill>
      </p:bgPr>
    </p:bg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26"/>
          <p:cNvSpPr/>
          <p:nvPr/>
        </p:nvSpPr>
        <p:spPr>
          <a:xfrm>
            <a:off x="16621852" y="0"/>
            <a:ext cx="1487448" cy="1929472"/>
          </a:xfrm>
          <a:custGeom>
            <a:rect b="b" l="l" r="r" t="t"/>
            <a:pathLst>
              <a:path extrusionOk="0" h="1929472" w="1487448">
                <a:moveTo>
                  <a:pt x="0" y="0"/>
                </a:moveTo>
                <a:lnTo>
                  <a:pt x="1487448" y="0"/>
                </a:lnTo>
                <a:lnTo>
                  <a:pt x="1487448" y="1929472"/>
                </a:lnTo>
                <a:lnTo>
                  <a:pt x="0" y="19294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61" name="Google Shape;461;p26"/>
          <p:cNvSpPr/>
          <p:nvPr/>
        </p:nvSpPr>
        <p:spPr>
          <a:xfrm>
            <a:off x="-297060" y="8718195"/>
            <a:ext cx="1487448" cy="1929472"/>
          </a:xfrm>
          <a:custGeom>
            <a:rect b="b" l="l" r="r" t="t"/>
            <a:pathLst>
              <a:path extrusionOk="0" h="1929472" w="1487448">
                <a:moveTo>
                  <a:pt x="0" y="0"/>
                </a:moveTo>
                <a:lnTo>
                  <a:pt x="1487448" y="0"/>
                </a:lnTo>
                <a:lnTo>
                  <a:pt x="1487448" y="1929472"/>
                </a:lnTo>
                <a:lnTo>
                  <a:pt x="0" y="19294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62" name="Google Shape;462;p26"/>
          <p:cNvSpPr/>
          <p:nvPr/>
        </p:nvSpPr>
        <p:spPr>
          <a:xfrm rot="5400000">
            <a:off x="807907" y="-438134"/>
            <a:ext cx="764962" cy="2168706"/>
          </a:xfrm>
          <a:custGeom>
            <a:rect b="b" l="l" r="r" t="t"/>
            <a:pathLst>
              <a:path extrusionOk="0" h="2168706" w="764962">
                <a:moveTo>
                  <a:pt x="0" y="0"/>
                </a:moveTo>
                <a:lnTo>
                  <a:pt x="764962" y="0"/>
                </a:lnTo>
                <a:lnTo>
                  <a:pt x="764962" y="2168706"/>
                </a:lnTo>
                <a:lnTo>
                  <a:pt x="0" y="21687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63" name="Google Shape;463;p26"/>
          <p:cNvSpPr/>
          <p:nvPr/>
        </p:nvSpPr>
        <p:spPr>
          <a:xfrm rot="-5400000">
            <a:off x="16239371" y="8665253"/>
            <a:ext cx="764962" cy="2168706"/>
          </a:xfrm>
          <a:custGeom>
            <a:rect b="b" l="l" r="r" t="t"/>
            <a:pathLst>
              <a:path extrusionOk="0" h="2168706" w="764962">
                <a:moveTo>
                  <a:pt x="764962" y="2168706"/>
                </a:moveTo>
                <a:lnTo>
                  <a:pt x="0" y="2168706"/>
                </a:lnTo>
                <a:lnTo>
                  <a:pt x="0" y="0"/>
                </a:lnTo>
                <a:lnTo>
                  <a:pt x="764962" y="0"/>
                </a:lnTo>
                <a:lnTo>
                  <a:pt x="764962" y="2168706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64" name="Google Shape;464;p26"/>
          <p:cNvGrpSpPr/>
          <p:nvPr/>
        </p:nvGrpSpPr>
        <p:grpSpPr>
          <a:xfrm>
            <a:off x="1028700" y="2649419"/>
            <a:ext cx="16230600" cy="6608881"/>
            <a:chOff x="0" y="-47625"/>
            <a:chExt cx="4274726" cy="1740611"/>
          </a:xfrm>
        </p:grpSpPr>
        <p:sp>
          <p:nvSpPr>
            <p:cNvPr id="465" name="Google Shape;465;p26"/>
            <p:cNvSpPr/>
            <p:nvPr/>
          </p:nvSpPr>
          <p:spPr>
            <a:xfrm>
              <a:off x="0" y="0"/>
              <a:ext cx="4274726" cy="1692986"/>
            </a:xfrm>
            <a:custGeom>
              <a:rect b="b" l="l" r="r" t="t"/>
              <a:pathLst>
                <a:path extrusionOk="0" h="1692986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1692986"/>
                  </a:lnTo>
                  <a:lnTo>
                    <a:pt x="0" y="16929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466" name="Google Shape;466;p26"/>
            <p:cNvSpPr txBox="1"/>
            <p:nvPr/>
          </p:nvSpPr>
          <p:spPr>
            <a:xfrm>
              <a:off x="0" y="-47625"/>
              <a:ext cx="4274726" cy="17406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7" name="Google Shape;467;p26"/>
          <p:cNvSpPr txBox="1"/>
          <p:nvPr/>
        </p:nvSpPr>
        <p:spPr>
          <a:xfrm>
            <a:off x="7391538" y="866775"/>
            <a:ext cx="3370183" cy="14179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300" u="none" cap="none" strike="noStrik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Saran</a:t>
            </a:r>
            <a:endParaRPr/>
          </a:p>
        </p:txBody>
      </p:sp>
      <p:sp>
        <p:nvSpPr>
          <p:cNvPr id="468" name="Google Shape;468;p26"/>
          <p:cNvSpPr txBox="1"/>
          <p:nvPr/>
        </p:nvSpPr>
        <p:spPr>
          <a:xfrm>
            <a:off x="1190388" y="2823661"/>
            <a:ext cx="15738895" cy="3832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Pengembangan selanjutnya dapat fokus kepada bagian-bagian berikut:</a:t>
            </a:r>
            <a:endParaRPr/>
          </a:p>
          <a:p>
            <a:pPr indent="-388621" lvl="1" marL="777242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mo"/>
              <a:buAutoNum type="arabicPeriod"/>
            </a:pPr>
            <a:r>
              <a:rPr b="0" i="0" lang="en-US" sz="3600" u="none" cap="none" strike="noStrik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Pengembang dapat menambahkan fitur untuk melaporkan kerusakan pada bangunan-bangunan irigasi di Kota Batu</a:t>
            </a:r>
            <a:endParaRPr/>
          </a:p>
          <a:p>
            <a:pPr indent="-388621" lvl="1" marL="777242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mo"/>
              <a:buAutoNum type="arabicPeriod"/>
            </a:pPr>
            <a:r>
              <a:rPr b="0" i="0" lang="en-US" sz="3600" u="none" cap="none" strike="noStrik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Pengembang dapat menambahkan machine learning untuk mengecek apakah foto yang dilaporkan pengguna merupakan foto irigasi atau bukan.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3354B"/>
        </a:solidFill>
      </p:bgPr>
    </p:bg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27"/>
          <p:cNvSpPr/>
          <p:nvPr/>
        </p:nvSpPr>
        <p:spPr>
          <a:xfrm>
            <a:off x="15537499" y="408799"/>
            <a:ext cx="1487448" cy="1929472"/>
          </a:xfrm>
          <a:custGeom>
            <a:rect b="b" l="l" r="r" t="t"/>
            <a:pathLst>
              <a:path extrusionOk="0" h="1929472" w="1487448">
                <a:moveTo>
                  <a:pt x="0" y="0"/>
                </a:moveTo>
                <a:lnTo>
                  <a:pt x="1487447" y="0"/>
                </a:lnTo>
                <a:lnTo>
                  <a:pt x="1487447" y="1929472"/>
                </a:lnTo>
                <a:lnTo>
                  <a:pt x="0" y="19294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4" name="Google Shape;474;p27"/>
          <p:cNvSpPr/>
          <p:nvPr/>
        </p:nvSpPr>
        <p:spPr>
          <a:xfrm>
            <a:off x="787293" y="7753458"/>
            <a:ext cx="1487448" cy="1929472"/>
          </a:xfrm>
          <a:custGeom>
            <a:rect b="b" l="l" r="r" t="t"/>
            <a:pathLst>
              <a:path extrusionOk="0" h="1929472" w="1487448">
                <a:moveTo>
                  <a:pt x="0" y="0"/>
                </a:moveTo>
                <a:lnTo>
                  <a:pt x="1487448" y="0"/>
                </a:lnTo>
                <a:lnTo>
                  <a:pt x="1487448" y="1929473"/>
                </a:lnTo>
                <a:lnTo>
                  <a:pt x="0" y="19294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5" name="Google Shape;475;p27"/>
          <p:cNvSpPr/>
          <p:nvPr/>
        </p:nvSpPr>
        <p:spPr>
          <a:xfrm rot="5400000">
            <a:off x="1892260" y="845119"/>
            <a:ext cx="764962" cy="2168706"/>
          </a:xfrm>
          <a:custGeom>
            <a:rect b="b" l="l" r="r" t="t"/>
            <a:pathLst>
              <a:path extrusionOk="0" h="2168706" w="764962">
                <a:moveTo>
                  <a:pt x="0" y="0"/>
                </a:moveTo>
                <a:lnTo>
                  <a:pt x="764962" y="0"/>
                </a:lnTo>
                <a:lnTo>
                  <a:pt x="764962" y="2168707"/>
                </a:lnTo>
                <a:lnTo>
                  <a:pt x="0" y="2168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6" name="Google Shape;476;p27"/>
          <p:cNvSpPr/>
          <p:nvPr/>
        </p:nvSpPr>
        <p:spPr>
          <a:xfrm rot="-5400000">
            <a:off x="15155018" y="7251361"/>
            <a:ext cx="764962" cy="2168706"/>
          </a:xfrm>
          <a:custGeom>
            <a:rect b="b" l="l" r="r" t="t"/>
            <a:pathLst>
              <a:path extrusionOk="0" h="2168706" w="764962">
                <a:moveTo>
                  <a:pt x="764961" y="2168706"/>
                </a:moveTo>
                <a:lnTo>
                  <a:pt x="0" y="2168706"/>
                </a:lnTo>
                <a:lnTo>
                  <a:pt x="0" y="0"/>
                </a:lnTo>
                <a:lnTo>
                  <a:pt x="764961" y="0"/>
                </a:lnTo>
                <a:lnTo>
                  <a:pt x="764961" y="2168706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7" name="Google Shape;477;p27"/>
          <p:cNvSpPr txBox="1"/>
          <p:nvPr/>
        </p:nvSpPr>
        <p:spPr>
          <a:xfrm>
            <a:off x="2168611" y="3767021"/>
            <a:ext cx="13950777" cy="24767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499" u="none" cap="none" strike="noStrik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Terima Kasih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