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handoutMasterIdLst>
    <p:handoutMasterId r:id="rId19"/>
  </p:handoutMasterIdLst>
  <p:sldIdLst>
    <p:sldId id="257" r:id="rId2"/>
    <p:sldId id="258" r:id="rId3"/>
    <p:sldId id="287" r:id="rId4"/>
    <p:sldId id="288" r:id="rId5"/>
    <p:sldId id="311" r:id="rId6"/>
    <p:sldId id="306" r:id="rId7"/>
    <p:sldId id="309" r:id="rId8"/>
    <p:sldId id="298" r:id="rId9"/>
    <p:sldId id="299" r:id="rId10"/>
    <p:sldId id="300" r:id="rId11"/>
    <p:sldId id="301" r:id="rId12"/>
    <p:sldId id="294" r:id="rId13"/>
    <p:sldId id="310" r:id="rId14"/>
    <p:sldId id="302" r:id="rId15"/>
    <p:sldId id="305" r:id="rId16"/>
    <p:sldId id="308" r:id="rId17"/>
    <p:sldId id="29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B1A8"/>
    <a:srgbClr val="F47264"/>
    <a:srgbClr val="8C8C8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37" autoAdjust="0"/>
    <p:restoredTop sz="94660" autoAdjust="0"/>
  </p:normalViewPr>
  <p:slideViewPr>
    <p:cSldViewPr snapToGrid="0">
      <p:cViewPr varScale="1">
        <p:scale>
          <a:sx n="84" d="100"/>
          <a:sy n="84" d="100"/>
        </p:scale>
        <p:origin x="667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199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9215DC3-7051-4348-8675-8FB6A8DD709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C92432-3B95-4C51-B779-7BED9DC04C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FA3C55-6C11-4DC9-84DC-22E4BE56866C}" type="datetimeFigureOut">
              <a:rPr lang="en-US" smtClean="0"/>
              <a:t>7/28/2024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9354D7-40AD-46D6-B0DB-0AD3D27A93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289BD6-7947-4B54-B46C-F2ABB3ADB05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83CED-B596-4EA9-800C-2EE36152B8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9288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201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611A1BD-60BB-4F50-8AE6-1BB8168860F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71514" y="1104314"/>
            <a:ext cx="1448972" cy="1448972"/>
          </a:xfrm>
          <a:prstGeom prst="ellipse">
            <a:avLst/>
          </a:prstGeom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06B96395-037C-475A-BC2F-6622F3D9BEF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15286" y="0"/>
            <a:ext cx="5561428" cy="1828800"/>
          </a:xfrm>
          <a:custGeom>
            <a:avLst/>
            <a:gdLst>
              <a:gd name="connsiteX0" fmla="*/ 0 w 5561428"/>
              <a:gd name="connsiteY0" fmla="*/ 0 h 1828800"/>
              <a:gd name="connsiteX1" fmla="*/ 5561428 w 5561428"/>
              <a:gd name="connsiteY1" fmla="*/ 0 h 1828800"/>
              <a:gd name="connsiteX2" fmla="*/ 5561428 w 5561428"/>
              <a:gd name="connsiteY2" fmla="*/ 1828800 h 1828800"/>
              <a:gd name="connsiteX3" fmla="*/ 0 w 5561428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1428" h="1828800">
                <a:moveTo>
                  <a:pt x="0" y="0"/>
                </a:moveTo>
                <a:lnTo>
                  <a:pt x="5561428" y="0"/>
                </a:lnTo>
                <a:lnTo>
                  <a:pt x="5561428" y="1828800"/>
                </a:lnTo>
                <a:lnTo>
                  <a:pt x="0" y="18288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493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FEAA6F84-CC54-42B1-9E71-7A96E624BD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94460" y="1874520"/>
            <a:ext cx="2358888" cy="3108960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C96FCE1B-2851-49B9-BCDB-8531459FA9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15052" y="115193"/>
            <a:ext cx="7561896" cy="1143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sz="4000" dirty="0">
                <a:latin typeface="+mj-lt"/>
              </a:rPr>
              <a:t>Creative Title Here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0A64F6E-E2C9-4929-BF12-270CEA9ED49E}"/>
              </a:ext>
            </a:extLst>
          </p:cNvPr>
          <p:cNvSpPr/>
          <p:nvPr userDrawn="1"/>
        </p:nvSpPr>
        <p:spPr>
          <a:xfrm>
            <a:off x="11576304" y="6236208"/>
            <a:ext cx="615696" cy="6156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1A05FAF-3BC0-43DD-89EA-1F5308FD5277}"/>
              </a:ext>
            </a:extLst>
          </p:cNvPr>
          <p:cNvSpPr txBox="1">
            <a:spLocks/>
          </p:cNvSpPr>
          <p:nvPr userDrawn="1"/>
        </p:nvSpPr>
        <p:spPr>
          <a:xfrm>
            <a:off x="11606818" y="6355131"/>
            <a:ext cx="554668" cy="3778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6CAF5E-82FD-46C1-8113-274199A6E6F4}" type="slidenum">
              <a:rPr lang="id-ID" sz="1200" b="1" smtClean="0">
                <a:solidFill>
                  <a:schemeClr val="bg2"/>
                </a:solidFill>
                <a:latin typeface="+mn-lt"/>
              </a:rPr>
              <a:pPr algn="ctr"/>
              <a:t>‹#›</a:t>
            </a:fld>
            <a:endParaRPr lang="id-ID" sz="1200" b="1" dirty="0">
              <a:solidFill>
                <a:schemeClr val="bg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810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A1D2EEE4-EF17-4CDF-8E42-7CC1B7AA5DA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15052" y="115193"/>
            <a:ext cx="7561896" cy="1143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sz="4000" dirty="0">
                <a:latin typeface="+mj-lt"/>
              </a:rPr>
              <a:t>Creative Title Here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38070C-AB63-442A-B860-CBC81FD8ECA6}"/>
              </a:ext>
            </a:extLst>
          </p:cNvPr>
          <p:cNvSpPr/>
          <p:nvPr userDrawn="1"/>
        </p:nvSpPr>
        <p:spPr>
          <a:xfrm>
            <a:off x="11576304" y="6236208"/>
            <a:ext cx="615696" cy="6156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8E113D2-7FD8-4FB5-9133-91E5B8BB69F2}"/>
              </a:ext>
            </a:extLst>
          </p:cNvPr>
          <p:cNvSpPr txBox="1">
            <a:spLocks/>
          </p:cNvSpPr>
          <p:nvPr userDrawn="1"/>
        </p:nvSpPr>
        <p:spPr>
          <a:xfrm>
            <a:off x="11606818" y="6355131"/>
            <a:ext cx="554668" cy="3778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6CAF5E-82FD-46C1-8113-274199A6E6F4}" type="slidenum">
              <a:rPr lang="id-ID" sz="1200" b="1" smtClean="0">
                <a:solidFill>
                  <a:schemeClr val="bg2"/>
                </a:solidFill>
                <a:latin typeface="+mn-lt"/>
              </a:rPr>
              <a:pPr algn="ctr"/>
              <a:t>‹#›</a:t>
            </a:fld>
            <a:endParaRPr lang="id-ID" sz="1200" b="1" dirty="0">
              <a:solidFill>
                <a:schemeClr val="bg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61048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FF0B5812-9FD3-43BE-8340-93DE4EEAB0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66150" y="2660650"/>
            <a:ext cx="1828800" cy="320675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1D28F71-44F0-4CA8-B0BA-23A7CFCC1A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15052" y="115193"/>
            <a:ext cx="7561896" cy="1143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sz="4000" dirty="0">
                <a:latin typeface="+mj-lt"/>
              </a:rPr>
              <a:t>Creative Title Here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84628A-6AB6-41E1-8B7A-DF1DB58709B1}"/>
              </a:ext>
            </a:extLst>
          </p:cNvPr>
          <p:cNvSpPr/>
          <p:nvPr userDrawn="1"/>
        </p:nvSpPr>
        <p:spPr>
          <a:xfrm>
            <a:off x="11576304" y="6236208"/>
            <a:ext cx="615696" cy="6156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029B136-503A-4768-A31A-46822B21A57B}"/>
              </a:ext>
            </a:extLst>
          </p:cNvPr>
          <p:cNvSpPr txBox="1">
            <a:spLocks/>
          </p:cNvSpPr>
          <p:nvPr userDrawn="1"/>
        </p:nvSpPr>
        <p:spPr>
          <a:xfrm>
            <a:off x="11606818" y="6355131"/>
            <a:ext cx="554668" cy="3778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6CAF5E-82FD-46C1-8113-274199A6E6F4}" type="slidenum">
              <a:rPr lang="id-ID" sz="1200" b="1" smtClean="0">
                <a:solidFill>
                  <a:schemeClr val="bg2"/>
                </a:solidFill>
                <a:latin typeface="+mn-lt"/>
              </a:rPr>
              <a:pPr algn="ctr"/>
              <a:t>‹#›</a:t>
            </a:fld>
            <a:endParaRPr lang="id-ID" sz="1200" b="1" dirty="0">
              <a:solidFill>
                <a:schemeClr val="bg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5363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7E6CAF76-2A83-4445-A4C8-EF72A3A52B6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00113" y="1901825"/>
            <a:ext cx="2208212" cy="3856038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GB"/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99B34A1B-0A3E-47AA-B740-605CDF615F4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4427538"/>
            <a:ext cx="12188409" cy="2440417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GB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AF806F37-7C37-48CE-B66B-934576B46D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15052" y="115193"/>
            <a:ext cx="7561896" cy="1143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sz="4000" dirty="0">
                <a:latin typeface="+mj-lt"/>
              </a:rPr>
              <a:t>Creative 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46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611B279-3D19-424E-A41D-2A8F01C6A53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15052" y="115193"/>
            <a:ext cx="7561896" cy="1143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sz="4000" dirty="0">
                <a:latin typeface="+mj-lt"/>
              </a:rPr>
              <a:t>Creative Title Here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E06DFC8-B976-479E-A209-C0320973B1FC}"/>
              </a:ext>
            </a:extLst>
          </p:cNvPr>
          <p:cNvSpPr/>
          <p:nvPr userDrawn="1"/>
        </p:nvSpPr>
        <p:spPr>
          <a:xfrm>
            <a:off x="11576304" y="6236208"/>
            <a:ext cx="615696" cy="6156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7835E78-362B-473D-A9DE-1E248C70E732}"/>
              </a:ext>
            </a:extLst>
          </p:cNvPr>
          <p:cNvSpPr txBox="1">
            <a:spLocks/>
          </p:cNvSpPr>
          <p:nvPr userDrawn="1"/>
        </p:nvSpPr>
        <p:spPr>
          <a:xfrm>
            <a:off x="11606818" y="6355131"/>
            <a:ext cx="554668" cy="3778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6CAF5E-82FD-46C1-8113-274199A6E6F4}" type="slidenum">
              <a:rPr lang="id-ID" sz="1200" b="1" smtClean="0">
                <a:solidFill>
                  <a:schemeClr val="bg2"/>
                </a:solidFill>
                <a:latin typeface="+mn-lt"/>
              </a:rPr>
              <a:pPr algn="ctr"/>
              <a:t>‹#›</a:t>
            </a:fld>
            <a:endParaRPr lang="id-ID" sz="1200" b="1" dirty="0">
              <a:solidFill>
                <a:schemeClr val="bg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76516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3EB4128D-7F9D-416C-B0F6-86BA4F7499E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15052" y="115193"/>
            <a:ext cx="7561896" cy="1143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sz="4000" dirty="0">
                <a:latin typeface="+mj-lt"/>
              </a:rPr>
              <a:t>Creative Title Here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2FF46D4-5ECA-4736-9498-41FF0A5B7516}"/>
              </a:ext>
            </a:extLst>
          </p:cNvPr>
          <p:cNvSpPr/>
          <p:nvPr userDrawn="1"/>
        </p:nvSpPr>
        <p:spPr>
          <a:xfrm>
            <a:off x="11576304" y="6236208"/>
            <a:ext cx="615696" cy="6156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E566235E-76B7-41A2-BE6B-E7AC1D75AB7B}"/>
              </a:ext>
            </a:extLst>
          </p:cNvPr>
          <p:cNvSpPr txBox="1">
            <a:spLocks/>
          </p:cNvSpPr>
          <p:nvPr userDrawn="1"/>
        </p:nvSpPr>
        <p:spPr>
          <a:xfrm>
            <a:off x="11606818" y="6355131"/>
            <a:ext cx="554668" cy="3778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6CAF5E-82FD-46C1-8113-274199A6E6F4}" type="slidenum">
              <a:rPr lang="id-ID" sz="1200" b="1" smtClean="0">
                <a:solidFill>
                  <a:schemeClr val="bg2"/>
                </a:solidFill>
                <a:latin typeface="+mn-lt"/>
              </a:rPr>
              <a:pPr algn="ctr"/>
              <a:t>‹#›</a:t>
            </a:fld>
            <a:endParaRPr lang="id-ID" sz="1200" b="1" dirty="0">
              <a:solidFill>
                <a:schemeClr val="bg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27816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BA664B2F-E94B-45FD-831C-374B298E95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15052" y="115193"/>
            <a:ext cx="7561896" cy="1143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sz="4000" dirty="0">
                <a:latin typeface="+mj-lt"/>
              </a:rPr>
              <a:t>Creative Title Here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032D88-FDE2-4D92-AD53-F15186624D30}"/>
              </a:ext>
            </a:extLst>
          </p:cNvPr>
          <p:cNvSpPr/>
          <p:nvPr userDrawn="1"/>
        </p:nvSpPr>
        <p:spPr>
          <a:xfrm>
            <a:off x="11576304" y="6236208"/>
            <a:ext cx="615696" cy="6156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D6EF82E-D1CA-4191-8E87-2B43D0548741}"/>
              </a:ext>
            </a:extLst>
          </p:cNvPr>
          <p:cNvSpPr txBox="1">
            <a:spLocks/>
          </p:cNvSpPr>
          <p:nvPr userDrawn="1"/>
        </p:nvSpPr>
        <p:spPr>
          <a:xfrm>
            <a:off x="11606818" y="6355131"/>
            <a:ext cx="554668" cy="3778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6CAF5E-82FD-46C1-8113-274199A6E6F4}" type="slidenum">
              <a:rPr lang="id-ID" sz="1200" b="1" smtClean="0">
                <a:solidFill>
                  <a:schemeClr val="bg2"/>
                </a:solidFill>
                <a:latin typeface="+mn-lt"/>
              </a:rPr>
              <a:pPr algn="ctr"/>
              <a:t>‹#›</a:t>
            </a:fld>
            <a:endParaRPr lang="id-ID" sz="1200" b="1" dirty="0">
              <a:solidFill>
                <a:schemeClr val="bg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2032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9CD1DDE7-FF76-4F38-BB39-66AC9EAE39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15052" y="115193"/>
            <a:ext cx="7561896" cy="1143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sz="4000" dirty="0">
                <a:latin typeface="+mj-lt"/>
              </a:rPr>
              <a:t>Creative Title Here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DE30C4-361C-464E-8A97-40775D0DAEB8}"/>
              </a:ext>
            </a:extLst>
          </p:cNvPr>
          <p:cNvSpPr/>
          <p:nvPr userDrawn="1"/>
        </p:nvSpPr>
        <p:spPr>
          <a:xfrm>
            <a:off x="11576304" y="6236208"/>
            <a:ext cx="615696" cy="6156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2079F29-5CAF-41C9-8D57-93E555F62AE2}"/>
              </a:ext>
            </a:extLst>
          </p:cNvPr>
          <p:cNvSpPr txBox="1">
            <a:spLocks/>
          </p:cNvSpPr>
          <p:nvPr userDrawn="1"/>
        </p:nvSpPr>
        <p:spPr>
          <a:xfrm>
            <a:off x="11606818" y="6355131"/>
            <a:ext cx="554668" cy="3778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6CAF5E-82FD-46C1-8113-274199A6E6F4}" type="slidenum">
              <a:rPr lang="id-ID" sz="1200" b="1" smtClean="0">
                <a:solidFill>
                  <a:schemeClr val="bg2"/>
                </a:solidFill>
                <a:latin typeface="+mn-lt"/>
              </a:rPr>
              <a:pPr algn="ctr"/>
              <a:t>‹#›</a:t>
            </a:fld>
            <a:endParaRPr lang="id-ID" sz="1200" b="1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3C022A0D-B335-4741-BAFC-C2BE8F288C5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71246" y="1635368"/>
            <a:ext cx="9249508" cy="1863970"/>
          </a:xfrm>
          <a:custGeom>
            <a:avLst/>
            <a:gdLst>
              <a:gd name="connsiteX0" fmla="*/ 0 w 7385538"/>
              <a:gd name="connsiteY0" fmla="*/ 0 h 1863970"/>
              <a:gd name="connsiteX1" fmla="*/ 7385538 w 7385538"/>
              <a:gd name="connsiteY1" fmla="*/ 0 h 1863970"/>
              <a:gd name="connsiteX2" fmla="*/ 7385538 w 7385538"/>
              <a:gd name="connsiteY2" fmla="*/ 1863970 h 1863970"/>
              <a:gd name="connsiteX3" fmla="*/ 0 w 7385538"/>
              <a:gd name="connsiteY3" fmla="*/ 1863970 h 1863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85538" h="1863970">
                <a:moveTo>
                  <a:pt x="0" y="0"/>
                </a:moveTo>
                <a:lnTo>
                  <a:pt x="7385538" y="0"/>
                </a:lnTo>
                <a:lnTo>
                  <a:pt x="7385538" y="1863970"/>
                </a:lnTo>
                <a:lnTo>
                  <a:pt x="0" y="186397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436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069A15F-4151-4B4A-84CB-384E1B968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028950" y="0"/>
            <a:ext cx="3028950" cy="2286000"/>
          </a:xfrm>
          <a:custGeom>
            <a:avLst/>
            <a:gdLst>
              <a:gd name="connsiteX0" fmla="*/ 0 w 3028950"/>
              <a:gd name="connsiteY0" fmla="*/ 0 h 2286000"/>
              <a:gd name="connsiteX1" fmla="*/ 3028950 w 3028950"/>
              <a:gd name="connsiteY1" fmla="*/ 0 h 2286000"/>
              <a:gd name="connsiteX2" fmla="*/ 3028950 w 3028950"/>
              <a:gd name="connsiteY2" fmla="*/ 2286000 h 2286000"/>
              <a:gd name="connsiteX3" fmla="*/ 0 w 302895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8950" h="2286000">
                <a:moveTo>
                  <a:pt x="0" y="0"/>
                </a:moveTo>
                <a:lnTo>
                  <a:pt x="3028950" y="0"/>
                </a:lnTo>
                <a:lnTo>
                  <a:pt x="302895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58D46BA-2081-4E3C-B709-28CC987AAC2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028950" y="4572000"/>
            <a:ext cx="3028950" cy="2286000"/>
          </a:xfrm>
          <a:custGeom>
            <a:avLst/>
            <a:gdLst>
              <a:gd name="connsiteX0" fmla="*/ 0 w 3028950"/>
              <a:gd name="connsiteY0" fmla="*/ 0 h 2286000"/>
              <a:gd name="connsiteX1" fmla="*/ 3028950 w 3028950"/>
              <a:gd name="connsiteY1" fmla="*/ 0 h 2286000"/>
              <a:gd name="connsiteX2" fmla="*/ 3028950 w 3028950"/>
              <a:gd name="connsiteY2" fmla="*/ 2286000 h 2286000"/>
              <a:gd name="connsiteX3" fmla="*/ 0 w 302895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8950" h="2286000">
                <a:moveTo>
                  <a:pt x="0" y="0"/>
                </a:moveTo>
                <a:lnTo>
                  <a:pt x="3028950" y="0"/>
                </a:lnTo>
                <a:lnTo>
                  <a:pt x="302895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185D7B1-1277-436E-9CEA-B010893371D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2286000"/>
            <a:ext cx="3028950" cy="2286000"/>
          </a:xfrm>
          <a:custGeom>
            <a:avLst/>
            <a:gdLst>
              <a:gd name="connsiteX0" fmla="*/ 0 w 3028950"/>
              <a:gd name="connsiteY0" fmla="*/ 0 h 2286000"/>
              <a:gd name="connsiteX1" fmla="*/ 3028950 w 3028950"/>
              <a:gd name="connsiteY1" fmla="*/ 0 h 2286000"/>
              <a:gd name="connsiteX2" fmla="*/ 3028950 w 3028950"/>
              <a:gd name="connsiteY2" fmla="*/ 2286000 h 2286000"/>
              <a:gd name="connsiteX3" fmla="*/ 0 w 302895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8950" h="2286000">
                <a:moveTo>
                  <a:pt x="0" y="0"/>
                </a:moveTo>
                <a:lnTo>
                  <a:pt x="3028950" y="0"/>
                </a:lnTo>
                <a:lnTo>
                  <a:pt x="302895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92BC2DCE-FCD1-4324-B21C-B42E99C610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00850" y="991493"/>
            <a:ext cx="5391150" cy="1143000"/>
          </a:xfrm>
        </p:spPr>
        <p:txBody>
          <a:bodyPr anchor="ctr">
            <a:normAutofit/>
          </a:bodyPr>
          <a:lstStyle>
            <a:lvl1pPr marL="0" indent="0" algn="l"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sz="4000" dirty="0">
                <a:latin typeface="+mj-lt"/>
              </a:rPr>
              <a:t>Creative Title Here</a:t>
            </a: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8922493-A0DC-4A5F-9532-7015CA0832F3}"/>
              </a:ext>
            </a:extLst>
          </p:cNvPr>
          <p:cNvSpPr/>
          <p:nvPr userDrawn="1"/>
        </p:nvSpPr>
        <p:spPr>
          <a:xfrm>
            <a:off x="11576304" y="6236208"/>
            <a:ext cx="615696" cy="6156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0CA80361-EC2F-400B-897D-A3CA4B46CD0A}"/>
              </a:ext>
            </a:extLst>
          </p:cNvPr>
          <p:cNvSpPr txBox="1">
            <a:spLocks/>
          </p:cNvSpPr>
          <p:nvPr userDrawn="1"/>
        </p:nvSpPr>
        <p:spPr>
          <a:xfrm>
            <a:off x="11606818" y="6355131"/>
            <a:ext cx="554668" cy="3778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6CAF5E-82FD-46C1-8113-274199A6E6F4}" type="slidenum">
              <a:rPr lang="id-ID" sz="1200" b="1" smtClean="0">
                <a:solidFill>
                  <a:schemeClr val="bg2"/>
                </a:solidFill>
                <a:latin typeface="+mn-lt"/>
              </a:rPr>
              <a:pPr algn="ctr"/>
              <a:t>‹#›</a:t>
            </a:fld>
            <a:endParaRPr lang="id-ID" sz="1200" b="1" dirty="0">
              <a:solidFill>
                <a:schemeClr val="bg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334990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63C3221-5A2B-44C0-8257-CB250F3E6C7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514351"/>
            <a:ext cx="5181598" cy="5829298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B64A64D-C65F-4A59-A7E1-7AA6CE9B958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371604" y="514351"/>
            <a:ext cx="5181598" cy="5829298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5341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C4E63B9-A78C-4C6B-9688-1AAA68063B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15052" y="115193"/>
            <a:ext cx="7561896" cy="1143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sz="4000" dirty="0">
                <a:latin typeface="+mj-lt"/>
              </a:rPr>
              <a:t>Creative Title Here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A35A87A2-0FF0-461C-AAB6-55147ECC05E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2050" y="1371600"/>
            <a:ext cx="2724150" cy="3238500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144C834F-D642-4C48-A31A-183139D1DF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33925" y="1371600"/>
            <a:ext cx="2724150" cy="3238500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E7D6D9F4-C271-4571-814D-DDFD6AB8098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05800" y="1371600"/>
            <a:ext cx="2724150" cy="3238500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8A8B162-F08F-4CCE-8FBD-A17DE3CBE3BA}"/>
              </a:ext>
            </a:extLst>
          </p:cNvPr>
          <p:cNvSpPr/>
          <p:nvPr userDrawn="1"/>
        </p:nvSpPr>
        <p:spPr>
          <a:xfrm>
            <a:off x="11576304" y="6236208"/>
            <a:ext cx="615696" cy="6156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7F8B7949-2815-4063-B504-DA44BB933DA6}"/>
              </a:ext>
            </a:extLst>
          </p:cNvPr>
          <p:cNvSpPr txBox="1">
            <a:spLocks/>
          </p:cNvSpPr>
          <p:nvPr userDrawn="1"/>
        </p:nvSpPr>
        <p:spPr>
          <a:xfrm>
            <a:off x="11606818" y="6355131"/>
            <a:ext cx="554668" cy="3778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6CAF5E-82FD-46C1-8113-274199A6E6F4}" type="slidenum">
              <a:rPr lang="id-ID" sz="1200" b="1" smtClean="0">
                <a:solidFill>
                  <a:schemeClr val="bg2"/>
                </a:solidFill>
                <a:latin typeface="+mn-lt"/>
              </a:rPr>
              <a:pPr algn="ctr"/>
              <a:t>‹#›</a:t>
            </a:fld>
            <a:endParaRPr lang="id-ID" sz="1200" b="1" dirty="0">
              <a:solidFill>
                <a:schemeClr val="bg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071704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1">
            <a:extLst>
              <a:ext uri="{FF2B5EF4-FFF2-40B4-BE49-F238E27FC236}">
                <a16:creationId xmlns:a16="http://schemas.microsoft.com/office/drawing/2014/main" id="{804822E1-E307-465B-9612-22CEDA3404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557272" y="2511552"/>
            <a:ext cx="1645920" cy="164592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7" name="Picture Placeholder 22">
            <a:extLst>
              <a:ext uri="{FF2B5EF4-FFF2-40B4-BE49-F238E27FC236}">
                <a16:creationId xmlns:a16="http://schemas.microsoft.com/office/drawing/2014/main" id="{8CC96B0E-DC17-449E-AB64-7A9E6403933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67784" y="2511552"/>
            <a:ext cx="1645920" cy="164592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8" name="Picture Placeholder 23">
            <a:extLst>
              <a:ext uri="{FF2B5EF4-FFF2-40B4-BE49-F238E27FC236}">
                <a16:creationId xmlns:a16="http://schemas.microsoft.com/office/drawing/2014/main" id="{12329860-0B0F-4C33-BC3A-79FE813A9BF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78296" y="2511552"/>
            <a:ext cx="1645920" cy="164592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9" name="Picture Placeholder 24">
            <a:extLst>
              <a:ext uri="{FF2B5EF4-FFF2-40B4-BE49-F238E27FC236}">
                <a16:creationId xmlns:a16="http://schemas.microsoft.com/office/drawing/2014/main" id="{0685C80B-CF4A-4243-AAFA-55806BE7A3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88808" y="2511552"/>
            <a:ext cx="1645920" cy="164592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0" name="Picture Placeholder 29">
            <a:extLst>
              <a:ext uri="{FF2B5EF4-FFF2-40B4-BE49-F238E27FC236}">
                <a16:creationId xmlns:a16="http://schemas.microsoft.com/office/drawing/2014/main" id="{4C3EEE64-AEE2-49E5-86A9-C51623F7F2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557272" y="4274259"/>
            <a:ext cx="1645920" cy="164592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1" name="Picture Placeholder 30">
            <a:extLst>
              <a:ext uri="{FF2B5EF4-FFF2-40B4-BE49-F238E27FC236}">
                <a16:creationId xmlns:a16="http://schemas.microsoft.com/office/drawing/2014/main" id="{74FF31D4-9F19-4064-AC6A-22E037C74C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67784" y="4274259"/>
            <a:ext cx="1645920" cy="164592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2" name="Picture Placeholder 31">
            <a:extLst>
              <a:ext uri="{FF2B5EF4-FFF2-40B4-BE49-F238E27FC236}">
                <a16:creationId xmlns:a16="http://schemas.microsoft.com/office/drawing/2014/main" id="{D94B8AE6-8748-4E83-B794-B9CB14AC603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78296" y="4274259"/>
            <a:ext cx="1645920" cy="164592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3" name="Picture Placeholder 32">
            <a:extLst>
              <a:ext uri="{FF2B5EF4-FFF2-40B4-BE49-F238E27FC236}">
                <a16:creationId xmlns:a16="http://schemas.microsoft.com/office/drawing/2014/main" id="{76C2636F-4A9A-445E-BFFC-6097F8FBB3E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988808" y="4274259"/>
            <a:ext cx="1645920" cy="164592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0BD69FF1-865A-4DD9-AD4D-B68ABA3463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15052" y="115193"/>
            <a:ext cx="7561896" cy="1143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sz="4000" dirty="0">
                <a:latin typeface="+mj-lt"/>
              </a:rPr>
              <a:t>Creative Title Here</a:t>
            </a: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3F644EE-D83F-4AD9-AC18-3C5F9D8AACF7}"/>
              </a:ext>
            </a:extLst>
          </p:cNvPr>
          <p:cNvSpPr/>
          <p:nvPr userDrawn="1"/>
        </p:nvSpPr>
        <p:spPr>
          <a:xfrm>
            <a:off x="11576304" y="6236208"/>
            <a:ext cx="615696" cy="6156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14389FC-358A-4AF4-A049-2AC9269719D9}"/>
              </a:ext>
            </a:extLst>
          </p:cNvPr>
          <p:cNvSpPr txBox="1">
            <a:spLocks/>
          </p:cNvSpPr>
          <p:nvPr userDrawn="1"/>
        </p:nvSpPr>
        <p:spPr>
          <a:xfrm>
            <a:off x="11606818" y="6355131"/>
            <a:ext cx="554668" cy="3778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6CAF5E-82FD-46C1-8113-274199A6E6F4}" type="slidenum">
              <a:rPr lang="id-ID" sz="1200" b="1" smtClean="0">
                <a:solidFill>
                  <a:schemeClr val="bg2"/>
                </a:solidFill>
                <a:latin typeface="+mn-lt"/>
              </a:rPr>
              <a:pPr algn="ctr"/>
              <a:t>‹#›</a:t>
            </a:fld>
            <a:endParaRPr lang="id-ID" sz="1200" b="1" dirty="0">
              <a:solidFill>
                <a:schemeClr val="bg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58094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47B15D5-0D9D-477A-91ED-4D03413C19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15052" y="115193"/>
            <a:ext cx="7561896" cy="1143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sz="4000" dirty="0">
                <a:latin typeface="+mj-lt"/>
              </a:rPr>
              <a:t>Creative Title Here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6E7C05-E968-4F2F-A8E5-776C4DCE091B}"/>
              </a:ext>
            </a:extLst>
          </p:cNvPr>
          <p:cNvSpPr/>
          <p:nvPr userDrawn="1"/>
        </p:nvSpPr>
        <p:spPr>
          <a:xfrm>
            <a:off x="11576304" y="6236208"/>
            <a:ext cx="615696" cy="6156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2467C0E-FCC3-49AF-9540-E7450AA4DFD8}"/>
              </a:ext>
            </a:extLst>
          </p:cNvPr>
          <p:cNvSpPr txBox="1">
            <a:spLocks/>
          </p:cNvSpPr>
          <p:nvPr userDrawn="1"/>
        </p:nvSpPr>
        <p:spPr>
          <a:xfrm>
            <a:off x="11606818" y="6355131"/>
            <a:ext cx="554668" cy="3778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6CAF5E-82FD-46C1-8113-274199A6E6F4}" type="slidenum">
              <a:rPr lang="id-ID" sz="1200" b="1" smtClean="0">
                <a:solidFill>
                  <a:schemeClr val="bg2"/>
                </a:solidFill>
                <a:latin typeface="+mn-lt"/>
              </a:rPr>
              <a:pPr algn="ctr"/>
              <a:t>‹#›</a:t>
            </a:fld>
            <a:endParaRPr lang="id-ID" sz="1200" b="1" dirty="0">
              <a:solidFill>
                <a:schemeClr val="bg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174600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7AFC7A06-BA8F-405F-A5FA-2CB035701BF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37149" y="1860997"/>
            <a:ext cx="3721995" cy="2498501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5AEA2CB-5703-4146-B79B-67E4AF87727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15052" y="115193"/>
            <a:ext cx="7561896" cy="1143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sz="4000" dirty="0">
                <a:latin typeface="+mj-lt"/>
              </a:rPr>
              <a:t>Creative Title Here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0E1484-88E1-4225-93A6-7E3E07A7C9A9}"/>
              </a:ext>
            </a:extLst>
          </p:cNvPr>
          <p:cNvSpPr/>
          <p:nvPr userDrawn="1"/>
        </p:nvSpPr>
        <p:spPr>
          <a:xfrm>
            <a:off x="11576304" y="6236208"/>
            <a:ext cx="615696" cy="6156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3B15B68-4402-42F7-8A6D-967AAB174463}"/>
              </a:ext>
            </a:extLst>
          </p:cNvPr>
          <p:cNvSpPr txBox="1">
            <a:spLocks/>
          </p:cNvSpPr>
          <p:nvPr userDrawn="1"/>
        </p:nvSpPr>
        <p:spPr>
          <a:xfrm>
            <a:off x="11606818" y="6355131"/>
            <a:ext cx="554668" cy="3778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6CAF5E-82FD-46C1-8113-274199A6E6F4}" type="slidenum">
              <a:rPr lang="id-ID" sz="1200" b="1" smtClean="0">
                <a:solidFill>
                  <a:schemeClr val="bg2"/>
                </a:solidFill>
                <a:latin typeface="+mn-lt"/>
              </a:rPr>
              <a:pPr algn="ctr"/>
              <a:t>‹#›</a:t>
            </a:fld>
            <a:endParaRPr lang="id-ID" sz="1200" b="1" dirty="0">
              <a:solidFill>
                <a:schemeClr val="bg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75810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7393DBA9-EEB2-4CF6-B7A1-EEA22669BF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15052" y="115193"/>
            <a:ext cx="7561896" cy="1143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sz="4000" dirty="0">
                <a:latin typeface="+mj-lt"/>
              </a:rPr>
              <a:t>Creative Title Here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C4BB51-61A0-42F7-8097-4F95EF95AB59}"/>
              </a:ext>
            </a:extLst>
          </p:cNvPr>
          <p:cNvSpPr/>
          <p:nvPr userDrawn="1"/>
        </p:nvSpPr>
        <p:spPr>
          <a:xfrm>
            <a:off x="11576304" y="6236208"/>
            <a:ext cx="615696" cy="6156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DD7A058-F309-4776-9511-47DE194CC0B1}"/>
              </a:ext>
            </a:extLst>
          </p:cNvPr>
          <p:cNvSpPr txBox="1">
            <a:spLocks/>
          </p:cNvSpPr>
          <p:nvPr userDrawn="1"/>
        </p:nvSpPr>
        <p:spPr>
          <a:xfrm>
            <a:off x="11606818" y="6355131"/>
            <a:ext cx="554668" cy="3778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6CAF5E-82FD-46C1-8113-274199A6E6F4}" type="slidenum">
              <a:rPr lang="id-ID" sz="1200" b="1" smtClean="0">
                <a:solidFill>
                  <a:schemeClr val="bg2"/>
                </a:solidFill>
                <a:latin typeface="+mn-lt"/>
              </a:rPr>
              <a:pPr algn="ctr"/>
              <a:t>‹#›</a:t>
            </a:fld>
            <a:endParaRPr lang="id-ID" sz="1200" b="1" dirty="0">
              <a:solidFill>
                <a:schemeClr val="bg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978514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8545D37-A970-472A-AE66-6B6E1E1C20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15052" y="115193"/>
            <a:ext cx="7561896" cy="1143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sz="4000" dirty="0">
                <a:latin typeface="+mj-lt"/>
              </a:rPr>
              <a:t>Creative Title Here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6AD2AD-B70A-404A-9A7C-9E6F30921829}"/>
              </a:ext>
            </a:extLst>
          </p:cNvPr>
          <p:cNvSpPr/>
          <p:nvPr userDrawn="1"/>
        </p:nvSpPr>
        <p:spPr>
          <a:xfrm>
            <a:off x="11576304" y="6236208"/>
            <a:ext cx="615696" cy="6156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F92C0CE-1677-4457-952F-89EFDBAE90F6}"/>
              </a:ext>
            </a:extLst>
          </p:cNvPr>
          <p:cNvSpPr txBox="1">
            <a:spLocks/>
          </p:cNvSpPr>
          <p:nvPr userDrawn="1"/>
        </p:nvSpPr>
        <p:spPr>
          <a:xfrm>
            <a:off x="11606818" y="6355131"/>
            <a:ext cx="554668" cy="3778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6CAF5E-82FD-46C1-8113-274199A6E6F4}" type="slidenum">
              <a:rPr lang="id-ID" sz="1200" b="1" smtClean="0">
                <a:solidFill>
                  <a:schemeClr val="bg2"/>
                </a:solidFill>
                <a:latin typeface="+mn-lt"/>
              </a:rPr>
              <a:pPr algn="ctr"/>
              <a:t>‹#›</a:t>
            </a:fld>
            <a:endParaRPr lang="id-ID" sz="1200" b="1" dirty="0">
              <a:solidFill>
                <a:schemeClr val="bg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979605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096601AB-74A9-4BFE-A684-B7E88FB44C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15052" y="115193"/>
            <a:ext cx="7561896" cy="1143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sz="4000" dirty="0">
                <a:latin typeface="+mj-lt"/>
              </a:rPr>
              <a:t>Creative Title Here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F34B14-0831-4921-85AA-336442150917}"/>
              </a:ext>
            </a:extLst>
          </p:cNvPr>
          <p:cNvSpPr/>
          <p:nvPr userDrawn="1"/>
        </p:nvSpPr>
        <p:spPr>
          <a:xfrm>
            <a:off x="11576304" y="6236208"/>
            <a:ext cx="615696" cy="6156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D9D517B-B32D-4B75-9043-1719CCEB20E8}"/>
              </a:ext>
            </a:extLst>
          </p:cNvPr>
          <p:cNvSpPr txBox="1">
            <a:spLocks/>
          </p:cNvSpPr>
          <p:nvPr userDrawn="1"/>
        </p:nvSpPr>
        <p:spPr>
          <a:xfrm>
            <a:off x="11606818" y="6355131"/>
            <a:ext cx="554668" cy="3778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6CAF5E-82FD-46C1-8113-274199A6E6F4}" type="slidenum">
              <a:rPr lang="id-ID" sz="1200" b="1" smtClean="0">
                <a:solidFill>
                  <a:schemeClr val="bg2"/>
                </a:solidFill>
                <a:latin typeface="+mn-lt"/>
              </a:rPr>
              <a:pPr algn="ctr"/>
              <a:t>‹#›</a:t>
            </a:fld>
            <a:endParaRPr lang="id-ID" sz="1200" b="1" dirty="0">
              <a:solidFill>
                <a:schemeClr val="bg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59629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CB2305BA-D397-4740-B53C-4DBA1B1831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15052" y="115193"/>
            <a:ext cx="7561896" cy="1143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sz="4000" dirty="0">
                <a:latin typeface="+mj-lt"/>
              </a:rPr>
              <a:t>Creative Title Here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0918E6-742E-4FC9-B268-54A6A01CEECB}"/>
              </a:ext>
            </a:extLst>
          </p:cNvPr>
          <p:cNvSpPr/>
          <p:nvPr userDrawn="1"/>
        </p:nvSpPr>
        <p:spPr>
          <a:xfrm>
            <a:off x="11576304" y="6236208"/>
            <a:ext cx="615696" cy="6156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7BB60CC-BCAD-4590-98DA-1D819B895014}"/>
              </a:ext>
            </a:extLst>
          </p:cNvPr>
          <p:cNvSpPr txBox="1">
            <a:spLocks/>
          </p:cNvSpPr>
          <p:nvPr userDrawn="1"/>
        </p:nvSpPr>
        <p:spPr>
          <a:xfrm>
            <a:off x="11606818" y="6355131"/>
            <a:ext cx="554668" cy="3778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6CAF5E-82FD-46C1-8113-274199A6E6F4}" type="slidenum">
              <a:rPr lang="id-ID" sz="1200" b="1" smtClean="0">
                <a:solidFill>
                  <a:schemeClr val="bg2"/>
                </a:solidFill>
                <a:latin typeface="+mn-lt"/>
              </a:rPr>
              <a:pPr algn="ctr"/>
              <a:t>‹#›</a:t>
            </a:fld>
            <a:endParaRPr lang="id-ID" sz="1200" b="1" dirty="0">
              <a:solidFill>
                <a:schemeClr val="bg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162351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D0EA706F-B024-4A41-9C8D-C86F8878422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D866983A-448C-4626-8ADD-526E4273098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47850" y="1924051"/>
            <a:ext cx="8496300" cy="266554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861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149EB-9F9A-4D32-AEBC-666A3A4C04F6}" type="datetimeFigureOut">
              <a:rPr lang="en-US" smtClean="0"/>
              <a:t>7/28/2024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EFB73C-C159-4475-9070-48BC7F6D4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148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4" r:id="rId2"/>
    <p:sldLayoutId id="2147483665" r:id="rId3"/>
    <p:sldLayoutId id="2147483666" r:id="rId4"/>
    <p:sldLayoutId id="2147483681" r:id="rId5"/>
    <p:sldLayoutId id="2147483682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80" r:id="rId15"/>
    <p:sldLayoutId id="2147483683" r:id="rId16"/>
    <p:sldLayoutId id="2147483675" r:id="rId17"/>
    <p:sldLayoutId id="2147483676" r:id="rId18"/>
    <p:sldLayoutId id="2147483677" r:id="rId19"/>
    <p:sldLayoutId id="2147483678" r:id="rId20"/>
    <p:sldLayoutId id="2147483679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96F859-98F3-83A9-11F4-8EAB6B82C14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92D46FA-CA92-4216-8ABE-0FB535458C59}"/>
              </a:ext>
            </a:extLst>
          </p:cNvPr>
          <p:cNvGrpSpPr/>
          <p:nvPr/>
        </p:nvGrpSpPr>
        <p:grpSpPr>
          <a:xfrm>
            <a:off x="5686672" y="6462584"/>
            <a:ext cx="818657" cy="100142"/>
            <a:chOff x="-1587" y="4763"/>
            <a:chExt cx="300037" cy="42862"/>
          </a:xfrm>
          <a:solidFill>
            <a:schemeClr val="accent1"/>
          </a:solidFill>
        </p:grpSpPr>
        <p:sp>
          <p:nvSpPr>
            <p:cNvPr id="41" name="Oval 13">
              <a:extLst>
                <a:ext uri="{FF2B5EF4-FFF2-40B4-BE49-F238E27FC236}">
                  <a16:creationId xmlns:a16="http://schemas.microsoft.com/office/drawing/2014/main" id="{B209E6E5-774E-41F5-891E-3CD5EF95F4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Oval 14">
              <a:extLst>
                <a:ext uri="{FF2B5EF4-FFF2-40B4-BE49-F238E27FC236}">
                  <a16:creationId xmlns:a16="http://schemas.microsoft.com/office/drawing/2014/main" id="{2393712F-DCC5-4FEA-A2F1-DF0D8CEB09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25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Oval 15">
              <a:extLst>
                <a:ext uri="{FF2B5EF4-FFF2-40B4-BE49-F238E27FC236}">
                  <a16:creationId xmlns:a16="http://schemas.microsoft.com/office/drawing/2014/main" id="{58E15004-8E1B-4625-9673-8CA49C9BDF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450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Oval 16">
              <a:extLst>
                <a:ext uri="{FF2B5EF4-FFF2-40B4-BE49-F238E27FC236}">
                  <a16:creationId xmlns:a16="http://schemas.microsoft.com/office/drawing/2014/main" id="{3AB6077C-FFCF-4F0E-B5E5-6D5CA7DFFF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938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5C3F43D4-3091-43F7-A8B8-981D60709EBF}"/>
              </a:ext>
            </a:extLst>
          </p:cNvPr>
          <p:cNvSpPr/>
          <p:nvPr/>
        </p:nvSpPr>
        <p:spPr>
          <a:xfrm>
            <a:off x="0" y="1426464"/>
            <a:ext cx="914400" cy="4005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E643E2B-FEF2-987E-F8F2-E129E82B6FBA}"/>
              </a:ext>
            </a:extLst>
          </p:cNvPr>
          <p:cNvGrpSpPr/>
          <p:nvPr/>
        </p:nvGrpSpPr>
        <p:grpSpPr>
          <a:xfrm>
            <a:off x="11576304" y="6236208"/>
            <a:ext cx="615696" cy="615696"/>
            <a:chOff x="11576304" y="6236208"/>
            <a:chExt cx="615696" cy="615696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7B3DFA55-A11B-4C23-8E05-053CED9E2BD7}"/>
                </a:ext>
              </a:extLst>
            </p:cNvPr>
            <p:cNvSpPr/>
            <p:nvPr/>
          </p:nvSpPr>
          <p:spPr>
            <a:xfrm>
              <a:off x="11576304" y="6236208"/>
              <a:ext cx="615696" cy="61569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Slide Number Placeholder 5">
              <a:extLst>
                <a:ext uri="{FF2B5EF4-FFF2-40B4-BE49-F238E27FC236}">
                  <a16:creationId xmlns:a16="http://schemas.microsoft.com/office/drawing/2014/main" id="{20E141DF-F9F5-49D0-8009-346B1C86E7AF}"/>
                </a:ext>
              </a:extLst>
            </p:cNvPr>
            <p:cNvSpPr txBox="1">
              <a:spLocks/>
            </p:cNvSpPr>
            <p:nvPr/>
          </p:nvSpPr>
          <p:spPr>
            <a:xfrm>
              <a:off x="11606818" y="6355131"/>
              <a:ext cx="554668" cy="377849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id-ID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fld id="{696CAF5E-82FD-46C1-8113-274199A6E6F4}" type="slidenum">
                <a:rPr lang="id-ID" sz="1200" b="1" smtClean="0">
                  <a:solidFill>
                    <a:schemeClr val="bg2"/>
                  </a:solidFill>
                  <a:latin typeface="+mn-lt"/>
                </a:rPr>
                <a:pPr algn="ctr"/>
                <a:t>1</a:t>
              </a:fld>
              <a:endParaRPr lang="id-ID" sz="1200" b="1" dirty="0">
                <a:solidFill>
                  <a:schemeClr val="bg2"/>
                </a:solidFill>
                <a:latin typeface="+mn-lt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C9CAA38-DB32-DA31-875D-C7B12D0F7EF0}"/>
              </a:ext>
            </a:extLst>
          </p:cNvPr>
          <p:cNvSpPr txBox="1"/>
          <p:nvPr/>
        </p:nvSpPr>
        <p:spPr>
          <a:xfrm>
            <a:off x="2400300" y="1868620"/>
            <a:ext cx="79162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APLIKASI MANAJEMEN INVESTASI PERUSAHAAN DENGAN BLOCKCHAIN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3376F10-ECB1-3F59-7E88-8BF3611688BF}"/>
              </a:ext>
            </a:extLst>
          </p:cNvPr>
          <p:cNvSpPr>
            <a:spLocks noEditPoints="1"/>
          </p:cNvSpPr>
          <p:nvPr/>
        </p:nvSpPr>
        <p:spPr bwMode="auto">
          <a:xfrm>
            <a:off x="1453207" y="1798732"/>
            <a:ext cx="333375" cy="275432"/>
          </a:xfrm>
          <a:custGeom>
            <a:avLst/>
            <a:gdLst>
              <a:gd name="T0" fmla="*/ 89 w 420"/>
              <a:gd name="T1" fmla="*/ 0 h 347"/>
              <a:gd name="T2" fmla="*/ 174 w 420"/>
              <a:gd name="T3" fmla="*/ 0 h 347"/>
              <a:gd name="T4" fmla="*/ 118 w 420"/>
              <a:gd name="T5" fmla="*/ 173 h 347"/>
              <a:gd name="T6" fmla="*/ 174 w 420"/>
              <a:gd name="T7" fmla="*/ 173 h 347"/>
              <a:gd name="T8" fmla="*/ 174 w 420"/>
              <a:gd name="T9" fmla="*/ 347 h 347"/>
              <a:gd name="T10" fmla="*/ 0 w 420"/>
              <a:gd name="T11" fmla="*/ 347 h 347"/>
              <a:gd name="T12" fmla="*/ 0 w 420"/>
              <a:gd name="T13" fmla="*/ 189 h 347"/>
              <a:gd name="T14" fmla="*/ 89 w 420"/>
              <a:gd name="T15" fmla="*/ 0 h 347"/>
              <a:gd name="T16" fmla="*/ 335 w 420"/>
              <a:gd name="T17" fmla="*/ 0 h 347"/>
              <a:gd name="T18" fmla="*/ 420 w 420"/>
              <a:gd name="T19" fmla="*/ 0 h 347"/>
              <a:gd name="T20" fmla="*/ 365 w 420"/>
              <a:gd name="T21" fmla="*/ 173 h 347"/>
              <a:gd name="T22" fmla="*/ 420 w 420"/>
              <a:gd name="T23" fmla="*/ 173 h 347"/>
              <a:gd name="T24" fmla="*/ 420 w 420"/>
              <a:gd name="T25" fmla="*/ 347 h 347"/>
              <a:gd name="T26" fmla="*/ 247 w 420"/>
              <a:gd name="T27" fmla="*/ 347 h 347"/>
              <a:gd name="T28" fmla="*/ 247 w 420"/>
              <a:gd name="T29" fmla="*/ 189 h 347"/>
              <a:gd name="T30" fmla="*/ 335 w 420"/>
              <a:gd name="T31" fmla="*/ 0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20" h="347">
                <a:moveTo>
                  <a:pt x="89" y="0"/>
                </a:moveTo>
                <a:lnTo>
                  <a:pt x="174" y="0"/>
                </a:lnTo>
                <a:lnTo>
                  <a:pt x="118" y="173"/>
                </a:lnTo>
                <a:lnTo>
                  <a:pt x="174" y="173"/>
                </a:lnTo>
                <a:lnTo>
                  <a:pt x="174" y="347"/>
                </a:lnTo>
                <a:lnTo>
                  <a:pt x="0" y="347"/>
                </a:lnTo>
                <a:lnTo>
                  <a:pt x="0" y="189"/>
                </a:lnTo>
                <a:lnTo>
                  <a:pt x="89" y="0"/>
                </a:lnTo>
                <a:close/>
                <a:moveTo>
                  <a:pt x="335" y="0"/>
                </a:moveTo>
                <a:lnTo>
                  <a:pt x="420" y="0"/>
                </a:lnTo>
                <a:lnTo>
                  <a:pt x="365" y="173"/>
                </a:lnTo>
                <a:lnTo>
                  <a:pt x="420" y="173"/>
                </a:lnTo>
                <a:lnTo>
                  <a:pt x="420" y="347"/>
                </a:lnTo>
                <a:lnTo>
                  <a:pt x="247" y="347"/>
                </a:lnTo>
                <a:lnTo>
                  <a:pt x="247" y="189"/>
                </a:lnTo>
                <a:lnTo>
                  <a:pt x="33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8CD4277-9357-C946-BD55-0FEE6E70A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979" y="216528"/>
            <a:ext cx="1337821" cy="100336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62F4F9F-D250-72FB-C619-4E3C0D8EAD48}"/>
              </a:ext>
            </a:extLst>
          </p:cNvPr>
          <p:cNvSpPr txBox="1"/>
          <p:nvPr/>
        </p:nvSpPr>
        <p:spPr>
          <a:xfrm>
            <a:off x="2436527" y="4452212"/>
            <a:ext cx="3488377" cy="791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/>
              <a:t>Ferdy Hahan Pradana</a:t>
            </a:r>
          </a:p>
          <a:p>
            <a:pPr>
              <a:lnSpc>
                <a:spcPct val="150000"/>
              </a:lnSpc>
            </a:pPr>
            <a:r>
              <a:rPr lang="en-US" sz="1600" b="1" dirty="0"/>
              <a:t>2141764028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811ED5B-448D-72E3-7539-1117317773D4}"/>
              </a:ext>
            </a:extLst>
          </p:cNvPr>
          <p:cNvSpPr/>
          <p:nvPr/>
        </p:nvSpPr>
        <p:spPr>
          <a:xfrm rot="5400000">
            <a:off x="4497527" y="2127376"/>
            <a:ext cx="100142" cy="4005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926198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88246F75-944A-E4CA-7431-928533F1FD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922" y="1803046"/>
            <a:ext cx="3235635" cy="3235635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5757E915-0A89-7747-BD24-2430D4910C0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D8BDE50-278E-41FC-A6AA-CBD66A1610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 err="1"/>
              <a:t>Latar</a:t>
            </a:r>
            <a:r>
              <a:rPr lang="en-US" b="1" dirty="0"/>
              <a:t> </a:t>
            </a:r>
            <a:r>
              <a:rPr lang="en-US" b="1" dirty="0" err="1"/>
              <a:t>Belakang</a:t>
            </a:r>
            <a:endParaRPr lang="en-US" b="1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9A4C058-87AD-456D-AA30-0522051D7AA1}"/>
              </a:ext>
            </a:extLst>
          </p:cNvPr>
          <p:cNvGrpSpPr/>
          <p:nvPr/>
        </p:nvGrpSpPr>
        <p:grpSpPr>
          <a:xfrm>
            <a:off x="5686672" y="6462584"/>
            <a:ext cx="818657" cy="100142"/>
            <a:chOff x="-1587" y="4763"/>
            <a:chExt cx="300037" cy="42862"/>
          </a:xfrm>
          <a:solidFill>
            <a:schemeClr val="accent1"/>
          </a:solidFill>
        </p:grpSpPr>
        <p:sp>
          <p:nvSpPr>
            <p:cNvPr id="16" name="Oval 13">
              <a:extLst>
                <a:ext uri="{FF2B5EF4-FFF2-40B4-BE49-F238E27FC236}">
                  <a16:creationId xmlns:a16="http://schemas.microsoft.com/office/drawing/2014/main" id="{237B8652-AB46-463F-9346-FAA3B61DE2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4">
              <a:extLst>
                <a:ext uri="{FF2B5EF4-FFF2-40B4-BE49-F238E27FC236}">
                  <a16:creationId xmlns:a16="http://schemas.microsoft.com/office/drawing/2014/main" id="{1B1085D0-ECAD-4FCF-9EFE-3AEF8C2692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25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5">
              <a:extLst>
                <a:ext uri="{FF2B5EF4-FFF2-40B4-BE49-F238E27FC236}">
                  <a16:creationId xmlns:a16="http://schemas.microsoft.com/office/drawing/2014/main" id="{7AD84B39-A470-4707-BA5F-9984A35BB8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450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6">
              <a:extLst>
                <a:ext uri="{FF2B5EF4-FFF2-40B4-BE49-F238E27FC236}">
                  <a16:creationId xmlns:a16="http://schemas.microsoft.com/office/drawing/2014/main" id="{B88B9796-008C-4D90-9C10-BE5FB93980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938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3CCD95CF-7477-4E33-A053-82AE045563CD}"/>
              </a:ext>
            </a:extLst>
          </p:cNvPr>
          <p:cNvSpPr txBox="1"/>
          <p:nvPr/>
        </p:nvSpPr>
        <p:spPr>
          <a:xfrm>
            <a:off x="5897147" y="2163927"/>
            <a:ext cx="4843147" cy="616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/>
              <a:t>Dalam era </a:t>
            </a:r>
            <a:r>
              <a:rPr lang="en-US" sz="1200" dirty="0" err="1"/>
              <a:t>globalisasi</a:t>
            </a:r>
            <a:r>
              <a:rPr lang="en-US" sz="1200" dirty="0"/>
              <a:t>, </a:t>
            </a:r>
            <a:r>
              <a:rPr lang="en-US" sz="1200" dirty="0" err="1"/>
              <a:t>investasi</a:t>
            </a:r>
            <a:r>
              <a:rPr lang="en-US" sz="1200" dirty="0"/>
              <a:t> </a:t>
            </a:r>
            <a:r>
              <a:rPr lang="en-US" sz="1200" dirty="0" err="1"/>
              <a:t>menjadi</a:t>
            </a:r>
            <a:r>
              <a:rPr lang="en-US" sz="1200" dirty="0"/>
              <a:t> </a:t>
            </a:r>
            <a:r>
              <a:rPr lang="en-US" sz="1200" dirty="0" err="1"/>
              <a:t>kunci</a:t>
            </a:r>
            <a:r>
              <a:rPr lang="en-US" sz="1200" dirty="0"/>
              <a:t> </a:t>
            </a:r>
            <a:r>
              <a:rPr lang="en-US" sz="1200" dirty="0" err="1"/>
              <a:t>utama</a:t>
            </a:r>
            <a:r>
              <a:rPr lang="en-US" sz="1200" dirty="0"/>
              <a:t> </a:t>
            </a:r>
            <a:r>
              <a:rPr lang="en-US" sz="1200" dirty="0" err="1"/>
              <a:t>pembangunan</a:t>
            </a:r>
            <a:r>
              <a:rPr lang="en-US" sz="1200" dirty="0"/>
              <a:t> </a:t>
            </a:r>
            <a:r>
              <a:rPr lang="en-US" sz="1200" dirty="0" err="1"/>
              <a:t>ekonomi</a:t>
            </a:r>
            <a:r>
              <a:rPr lang="en-US" sz="1200" dirty="0"/>
              <a:t> dan </a:t>
            </a:r>
            <a:r>
              <a:rPr lang="en-US" sz="1200" dirty="0" err="1"/>
              <a:t>stabilitas</a:t>
            </a:r>
            <a:r>
              <a:rPr lang="en-US" sz="1200" dirty="0"/>
              <a:t> </a:t>
            </a:r>
            <a:r>
              <a:rPr lang="en-US" sz="1200" dirty="0" err="1"/>
              <a:t>keuangan</a:t>
            </a:r>
            <a:r>
              <a:rPr lang="en-US" sz="1200" dirty="0"/>
              <a:t> </a:t>
            </a:r>
            <a:r>
              <a:rPr lang="en-US" sz="1200" dirty="0" err="1"/>
              <a:t>suatu</a:t>
            </a:r>
            <a:r>
              <a:rPr lang="en-US" sz="1200" dirty="0"/>
              <a:t> negara.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3BCB32-59B8-68D9-E07E-A3A668F86ECD}"/>
              </a:ext>
            </a:extLst>
          </p:cNvPr>
          <p:cNvSpPr txBox="1"/>
          <p:nvPr/>
        </p:nvSpPr>
        <p:spPr>
          <a:xfrm>
            <a:off x="4823481" y="1901283"/>
            <a:ext cx="10966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tx1">
                    <a:lumMod val="20000"/>
                    <a:lumOff val="80000"/>
                  </a:schemeClr>
                </a:solidFill>
                <a:latin typeface="+mj-lt"/>
              </a:rPr>
              <a:t>01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0A160E-E2A6-D094-7F9D-43A7A337674A}"/>
              </a:ext>
            </a:extLst>
          </p:cNvPr>
          <p:cNvSpPr txBox="1"/>
          <p:nvPr/>
        </p:nvSpPr>
        <p:spPr>
          <a:xfrm>
            <a:off x="5897147" y="3042016"/>
            <a:ext cx="4843147" cy="89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/>
              <a:t>Manajemen </a:t>
            </a:r>
            <a:r>
              <a:rPr lang="en-US" sz="1200" dirty="0" err="1"/>
              <a:t>investasi</a:t>
            </a:r>
            <a:r>
              <a:rPr lang="en-US" sz="1200" dirty="0"/>
              <a:t>, </a:t>
            </a:r>
            <a:r>
              <a:rPr lang="en-US" sz="1200" dirty="0" err="1"/>
              <a:t>sebagai</a:t>
            </a:r>
            <a:r>
              <a:rPr lang="en-US" sz="1200" dirty="0"/>
              <a:t> </a:t>
            </a:r>
            <a:r>
              <a:rPr lang="en-US" sz="1200" dirty="0" err="1"/>
              <a:t>elemen</a:t>
            </a:r>
            <a:r>
              <a:rPr lang="en-US" sz="1200" dirty="0"/>
              <a:t> </a:t>
            </a:r>
            <a:r>
              <a:rPr lang="en-US" sz="1200" dirty="0" err="1"/>
              <a:t>strategis</a:t>
            </a:r>
            <a:r>
              <a:rPr lang="en-US" sz="1200" dirty="0"/>
              <a:t> untuk </a:t>
            </a:r>
            <a:r>
              <a:rPr lang="en-US" sz="1200" dirty="0" err="1"/>
              <a:t>merencanakan</a:t>
            </a:r>
            <a:r>
              <a:rPr lang="en-US" sz="1200" dirty="0"/>
              <a:t>, </a:t>
            </a:r>
            <a:r>
              <a:rPr lang="en-US" sz="1200" dirty="0" err="1"/>
              <a:t>mengimplementasikan</a:t>
            </a:r>
            <a:r>
              <a:rPr lang="en-US" sz="1200" dirty="0"/>
              <a:t>, dan </a:t>
            </a:r>
            <a:r>
              <a:rPr lang="en-US" sz="1200" dirty="0" err="1"/>
              <a:t>mengawasi</a:t>
            </a:r>
            <a:r>
              <a:rPr lang="en-US" sz="1200" dirty="0"/>
              <a:t> dana investor </a:t>
            </a:r>
            <a:r>
              <a:rPr lang="en-US" sz="1200" dirty="0" err="1"/>
              <a:t>individu</a:t>
            </a:r>
            <a:r>
              <a:rPr lang="en-US" sz="1200" dirty="0"/>
              <a:t> </a:t>
            </a:r>
            <a:r>
              <a:rPr lang="en-US" sz="1200" dirty="0" err="1"/>
              <a:t>maupun</a:t>
            </a:r>
            <a:r>
              <a:rPr lang="en-US" sz="1200" dirty="0"/>
              <a:t> </a:t>
            </a:r>
            <a:r>
              <a:rPr lang="en-US" sz="1200" dirty="0" err="1"/>
              <a:t>institusi</a:t>
            </a:r>
            <a:endParaRPr lang="en-US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DB5165-A156-96C3-E5E3-BDBEE906E97F}"/>
              </a:ext>
            </a:extLst>
          </p:cNvPr>
          <p:cNvSpPr txBox="1"/>
          <p:nvPr/>
        </p:nvSpPr>
        <p:spPr>
          <a:xfrm>
            <a:off x="4823481" y="2829246"/>
            <a:ext cx="10966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tx1">
                    <a:lumMod val="20000"/>
                    <a:lumOff val="80000"/>
                  </a:schemeClr>
                </a:solidFill>
                <a:latin typeface="+mj-lt"/>
              </a:rPr>
              <a:t>02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2540E5-0FE7-DDDE-B0C4-D124A0A1B539}"/>
              </a:ext>
            </a:extLst>
          </p:cNvPr>
          <p:cNvSpPr txBox="1"/>
          <p:nvPr/>
        </p:nvSpPr>
        <p:spPr>
          <a:xfrm>
            <a:off x="5897147" y="4046179"/>
            <a:ext cx="4843147" cy="89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/>
              <a:t>Transformasi</a:t>
            </a:r>
            <a:r>
              <a:rPr lang="en-US" sz="1200" dirty="0"/>
              <a:t> </a:t>
            </a:r>
            <a:r>
              <a:rPr lang="en-US" sz="1200" dirty="0" err="1"/>
              <a:t>teknologi</a:t>
            </a:r>
            <a:r>
              <a:rPr lang="en-US" sz="1200" dirty="0"/>
              <a:t> </a:t>
            </a:r>
            <a:r>
              <a:rPr lang="en-US" sz="1200" dirty="0" err="1"/>
              <a:t>terus</a:t>
            </a:r>
            <a:r>
              <a:rPr lang="en-US" sz="1200" dirty="0"/>
              <a:t> </a:t>
            </a:r>
            <a:r>
              <a:rPr lang="en-US" sz="1200" dirty="0" err="1"/>
              <a:t>mewarnai</a:t>
            </a:r>
            <a:r>
              <a:rPr lang="en-US" sz="1200" dirty="0"/>
              <a:t> </a:t>
            </a:r>
            <a:r>
              <a:rPr lang="en-US" sz="1200" dirty="0" err="1"/>
              <a:t>segala</a:t>
            </a:r>
            <a:r>
              <a:rPr lang="en-US" sz="1200" dirty="0"/>
              <a:t> </a:t>
            </a:r>
            <a:r>
              <a:rPr lang="en-US" sz="1200" dirty="0" err="1"/>
              <a:t>aspek</a:t>
            </a:r>
            <a:r>
              <a:rPr lang="en-US" sz="1200" dirty="0"/>
              <a:t> </a:t>
            </a:r>
            <a:r>
              <a:rPr lang="en-US" sz="1200" dirty="0" err="1"/>
              <a:t>kehidupan</a:t>
            </a:r>
            <a:r>
              <a:rPr lang="en-US" sz="1200" dirty="0"/>
              <a:t>, </a:t>
            </a:r>
            <a:r>
              <a:rPr lang="en-US" sz="1200" dirty="0" err="1"/>
              <a:t>termasuk</a:t>
            </a:r>
            <a:r>
              <a:rPr lang="en-US" sz="1200" dirty="0"/>
              <a:t> dunia </a:t>
            </a:r>
            <a:r>
              <a:rPr lang="en-US" sz="1200" dirty="0" err="1"/>
              <a:t>bisnis</a:t>
            </a:r>
            <a:r>
              <a:rPr lang="en-US" sz="1200" dirty="0"/>
              <a:t>. Salah </a:t>
            </a:r>
            <a:r>
              <a:rPr lang="en-US" sz="1200" dirty="0" err="1"/>
              <a:t>satu</a:t>
            </a:r>
            <a:r>
              <a:rPr lang="en-US" sz="1200" dirty="0"/>
              <a:t> </a:t>
            </a:r>
            <a:r>
              <a:rPr lang="en-US" sz="1200" dirty="0" err="1"/>
              <a:t>teknologi</a:t>
            </a:r>
            <a:r>
              <a:rPr lang="en-US" sz="1200" dirty="0"/>
              <a:t> </a:t>
            </a:r>
            <a:r>
              <a:rPr lang="en-US" sz="1200" dirty="0" err="1"/>
              <a:t>terkini</a:t>
            </a:r>
            <a:r>
              <a:rPr lang="en-US" sz="1200" dirty="0"/>
              <a:t> yang </a:t>
            </a:r>
            <a:r>
              <a:rPr lang="en-US" sz="1200" dirty="0" err="1"/>
              <a:t>mencuri</a:t>
            </a:r>
            <a:r>
              <a:rPr lang="en-US" sz="1200" dirty="0"/>
              <a:t> </a:t>
            </a:r>
            <a:r>
              <a:rPr lang="en-US" sz="1200" dirty="0" err="1"/>
              <a:t>perhatian</a:t>
            </a:r>
            <a:r>
              <a:rPr lang="en-US" sz="1200" dirty="0"/>
              <a:t> </a:t>
            </a:r>
            <a:r>
              <a:rPr lang="en-US" sz="1200" dirty="0" err="1"/>
              <a:t>adalah</a:t>
            </a:r>
            <a:r>
              <a:rPr lang="en-US" sz="1200" dirty="0"/>
              <a:t> </a:t>
            </a:r>
            <a:r>
              <a:rPr lang="en-US" sz="1200" dirty="0" err="1"/>
              <a:t>teknologi</a:t>
            </a:r>
            <a:r>
              <a:rPr lang="en-US" sz="1200" dirty="0"/>
              <a:t> blockchain.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65492C-6065-2A02-54BC-768CE57C1931}"/>
              </a:ext>
            </a:extLst>
          </p:cNvPr>
          <p:cNvSpPr txBox="1"/>
          <p:nvPr/>
        </p:nvSpPr>
        <p:spPr>
          <a:xfrm>
            <a:off x="4823481" y="3839352"/>
            <a:ext cx="10966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tx1">
                    <a:lumMod val="20000"/>
                    <a:lumOff val="80000"/>
                  </a:schemeClr>
                </a:solidFill>
                <a:latin typeface="+mj-lt"/>
              </a:rPr>
              <a:t>03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A294BAE-64B0-5BDB-3F2D-69DE198631F9}"/>
              </a:ext>
            </a:extLst>
          </p:cNvPr>
          <p:cNvGrpSpPr/>
          <p:nvPr/>
        </p:nvGrpSpPr>
        <p:grpSpPr>
          <a:xfrm>
            <a:off x="11576304" y="6236208"/>
            <a:ext cx="615696" cy="615696"/>
            <a:chOff x="11576304" y="6236208"/>
            <a:chExt cx="615696" cy="615696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14AB767-2EF4-D7D7-F6AB-43149377C79C}"/>
                </a:ext>
              </a:extLst>
            </p:cNvPr>
            <p:cNvSpPr/>
            <p:nvPr/>
          </p:nvSpPr>
          <p:spPr>
            <a:xfrm>
              <a:off x="11576304" y="6236208"/>
              <a:ext cx="615696" cy="61569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Slide Number Placeholder 5">
              <a:extLst>
                <a:ext uri="{FF2B5EF4-FFF2-40B4-BE49-F238E27FC236}">
                  <a16:creationId xmlns:a16="http://schemas.microsoft.com/office/drawing/2014/main" id="{36970E7F-275D-3E31-E8E4-3A075BA8CA3C}"/>
                </a:ext>
              </a:extLst>
            </p:cNvPr>
            <p:cNvSpPr txBox="1">
              <a:spLocks/>
            </p:cNvSpPr>
            <p:nvPr/>
          </p:nvSpPr>
          <p:spPr>
            <a:xfrm>
              <a:off x="11606818" y="6355131"/>
              <a:ext cx="554668" cy="377849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id-ID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fld id="{696CAF5E-82FD-46C1-8113-274199A6E6F4}" type="slidenum">
                <a:rPr lang="id-ID" sz="1200" b="1" smtClean="0">
                  <a:solidFill>
                    <a:schemeClr val="bg2"/>
                  </a:solidFill>
                  <a:latin typeface="+mn-lt"/>
                </a:rPr>
                <a:pPr algn="ctr"/>
                <a:t>2</a:t>
              </a:fld>
              <a:endParaRPr lang="id-ID" sz="1200" b="1" dirty="0">
                <a:solidFill>
                  <a:schemeClr val="bg2"/>
                </a:solidFill>
                <a:latin typeface="+mn-lt"/>
              </a:endParaRPr>
            </a:p>
          </p:txBody>
        </p:sp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AE91D13E-8FF5-96DC-7CB6-2EB52B18F9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979" y="216528"/>
            <a:ext cx="1337821" cy="1003366"/>
          </a:xfrm>
          <a:prstGeom prst="rect">
            <a:avLst/>
          </a:prstGeom>
        </p:spPr>
      </p:pic>
      <p:pic>
        <p:nvPicPr>
          <p:cNvPr id="46" name="Picture Placeholder 45">
            <a:extLst>
              <a:ext uri="{FF2B5EF4-FFF2-40B4-BE49-F238E27FC236}">
                <a16:creationId xmlns:a16="http://schemas.microsoft.com/office/drawing/2014/main" id="{8BAAE449-0CF0-3705-D4BF-2ECB3109D29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3" r="1205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25852365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871D6BD2-69B4-A859-92BA-A26C72FDB14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696E27C-C499-4DBF-BA6F-B83185CA4ADF}"/>
              </a:ext>
            </a:extLst>
          </p:cNvPr>
          <p:cNvGrpSpPr/>
          <p:nvPr/>
        </p:nvGrpSpPr>
        <p:grpSpPr>
          <a:xfrm>
            <a:off x="5686672" y="6462584"/>
            <a:ext cx="818657" cy="100142"/>
            <a:chOff x="-1587" y="4763"/>
            <a:chExt cx="300037" cy="42862"/>
          </a:xfrm>
          <a:solidFill>
            <a:schemeClr val="accent1"/>
          </a:solidFill>
        </p:grpSpPr>
        <p:sp>
          <p:nvSpPr>
            <p:cNvPr id="22" name="Oval 13">
              <a:extLst>
                <a:ext uri="{FF2B5EF4-FFF2-40B4-BE49-F238E27FC236}">
                  <a16:creationId xmlns:a16="http://schemas.microsoft.com/office/drawing/2014/main" id="{DED34BFC-F06F-4B6B-81B3-249835564E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14">
              <a:extLst>
                <a:ext uri="{FF2B5EF4-FFF2-40B4-BE49-F238E27FC236}">
                  <a16:creationId xmlns:a16="http://schemas.microsoft.com/office/drawing/2014/main" id="{36C92F7F-8C59-4800-A040-62E969E54C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25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15">
              <a:extLst>
                <a:ext uri="{FF2B5EF4-FFF2-40B4-BE49-F238E27FC236}">
                  <a16:creationId xmlns:a16="http://schemas.microsoft.com/office/drawing/2014/main" id="{A20348AD-D0EB-4EAD-8AD3-E920BE0A79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450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16">
              <a:extLst>
                <a:ext uri="{FF2B5EF4-FFF2-40B4-BE49-F238E27FC236}">
                  <a16:creationId xmlns:a16="http://schemas.microsoft.com/office/drawing/2014/main" id="{D9EFA501-4830-494B-817C-035EF8807E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938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922BF73-2233-4923-A7C9-89E53B47591E}"/>
              </a:ext>
            </a:extLst>
          </p:cNvPr>
          <p:cNvSpPr txBox="1"/>
          <p:nvPr/>
        </p:nvSpPr>
        <p:spPr>
          <a:xfrm>
            <a:off x="1604482" y="2048023"/>
            <a:ext cx="5210074" cy="1170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/>
              <a:t>Bagaimana</a:t>
            </a:r>
            <a:r>
              <a:rPr lang="en-US" sz="1200" dirty="0"/>
              <a:t> </a:t>
            </a:r>
            <a:r>
              <a:rPr lang="en-US" sz="1200" b="1" dirty="0"/>
              <a:t>proses </a:t>
            </a:r>
            <a:r>
              <a:rPr lang="en-US" sz="1200" b="1" dirty="0" err="1"/>
              <a:t>pencatatan</a:t>
            </a:r>
            <a:r>
              <a:rPr lang="en-US" sz="1200" b="1" dirty="0"/>
              <a:t> </a:t>
            </a:r>
            <a:r>
              <a:rPr lang="en-US" sz="1200" b="1" dirty="0" err="1"/>
              <a:t>transaksi</a:t>
            </a:r>
            <a:r>
              <a:rPr lang="en-US" sz="1200" b="1" dirty="0"/>
              <a:t> </a:t>
            </a:r>
            <a:r>
              <a:rPr lang="en-US" sz="1200" b="1" dirty="0" err="1"/>
              <a:t>pembelian</a:t>
            </a:r>
            <a:r>
              <a:rPr lang="en-US" sz="1200" b="1" dirty="0"/>
              <a:t> token dan data </a:t>
            </a:r>
            <a:r>
              <a:rPr lang="en-US" sz="1200" b="1" dirty="0" err="1"/>
              <a:t>kepemilikan</a:t>
            </a:r>
            <a:r>
              <a:rPr lang="en-US" sz="1200" b="1" dirty="0"/>
              <a:t> token</a:t>
            </a:r>
            <a:r>
              <a:rPr lang="en-US" sz="1200" dirty="0"/>
              <a:t> </a:t>
            </a:r>
            <a:r>
              <a:rPr lang="en-US" sz="1200" dirty="0" err="1"/>
              <a:t>dalam</a:t>
            </a:r>
            <a:r>
              <a:rPr lang="en-US" sz="1200" dirty="0"/>
              <a:t> </a:t>
            </a:r>
            <a:r>
              <a:rPr lang="en-US" sz="1200" dirty="0" err="1"/>
              <a:t>aplikasi</a:t>
            </a:r>
            <a:r>
              <a:rPr lang="en-US" sz="1200" dirty="0"/>
              <a:t> </a:t>
            </a:r>
            <a:r>
              <a:rPr lang="en-US" sz="1200" dirty="0" err="1"/>
              <a:t>manajemen</a:t>
            </a:r>
            <a:r>
              <a:rPr lang="en-US" sz="1200" dirty="0"/>
              <a:t> </a:t>
            </a:r>
            <a:r>
              <a:rPr lang="en-US" sz="1200" dirty="0" err="1"/>
              <a:t>investasi</a:t>
            </a:r>
            <a:r>
              <a:rPr lang="en-US" sz="1200" dirty="0"/>
              <a:t> </a:t>
            </a:r>
            <a:r>
              <a:rPr lang="en-US" sz="1200" dirty="0" err="1"/>
              <a:t>perusahaan</a:t>
            </a:r>
            <a:r>
              <a:rPr lang="en-US" sz="1200" dirty="0"/>
              <a:t> </a:t>
            </a:r>
            <a:r>
              <a:rPr lang="en-US" sz="1200" dirty="0" err="1"/>
              <a:t>dapat</a:t>
            </a:r>
            <a:r>
              <a:rPr lang="en-US" sz="1200" dirty="0"/>
              <a:t> </a:t>
            </a:r>
            <a:r>
              <a:rPr lang="en-US" sz="1200" b="1" dirty="0" err="1"/>
              <a:t>diimplementasikan</a:t>
            </a:r>
            <a:r>
              <a:rPr lang="en-US" sz="1200" b="1" dirty="0"/>
              <a:t> dan </a:t>
            </a:r>
            <a:r>
              <a:rPr lang="en-US" sz="1200" b="1" dirty="0" err="1"/>
              <a:t>disimpan</a:t>
            </a:r>
            <a:r>
              <a:rPr lang="en-US" sz="1200" b="1" dirty="0"/>
              <a:t> </a:t>
            </a:r>
            <a:r>
              <a:rPr lang="en-US" sz="1200" b="1" dirty="0" err="1"/>
              <a:t>menggunakan</a:t>
            </a:r>
            <a:r>
              <a:rPr lang="en-US" sz="1200" b="1" dirty="0"/>
              <a:t> </a:t>
            </a:r>
            <a:r>
              <a:rPr lang="en-US" sz="1200" b="1" dirty="0" err="1"/>
              <a:t>teknologi</a:t>
            </a:r>
            <a:r>
              <a:rPr lang="en-US" sz="1200" b="1" dirty="0"/>
              <a:t> blockchain?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301A311-EE2A-4039-83D6-F0E7777028AC}"/>
              </a:ext>
            </a:extLst>
          </p:cNvPr>
          <p:cNvSpPr txBox="1"/>
          <p:nvPr/>
        </p:nvSpPr>
        <p:spPr>
          <a:xfrm>
            <a:off x="1195630" y="1553622"/>
            <a:ext cx="2547938" cy="450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err="1">
                <a:latin typeface="+mj-lt"/>
              </a:rPr>
              <a:t>Rumusan</a:t>
            </a:r>
            <a:r>
              <a:rPr lang="en-US" b="1" dirty="0">
                <a:latin typeface="+mj-lt"/>
              </a:rPr>
              <a:t> Masalah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A1A82A-7380-2185-64E5-ACD21C68F248}"/>
              </a:ext>
            </a:extLst>
          </p:cNvPr>
          <p:cNvSpPr txBox="1"/>
          <p:nvPr/>
        </p:nvSpPr>
        <p:spPr>
          <a:xfrm>
            <a:off x="1604482" y="3923401"/>
            <a:ext cx="5210074" cy="339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v-SE" sz="1200" dirty="0"/>
              <a:t>Teknologi blockchain yang diterapkan adalah </a:t>
            </a:r>
            <a:r>
              <a:rPr lang="sv-SE" sz="1200" b="1" dirty="0"/>
              <a:t>private blockchain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275C56-7CB2-9059-93A7-059EC539A5BC}"/>
              </a:ext>
            </a:extLst>
          </p:cNvPr>
          <p:cNvSpPr txBox="1"/>
          <p:nvPr/>
        </p:nvSpPr>
        <p:spPr>
          <a:xfrm>
            <a:off x="1195630" y="3429000"/>
            <a:ext cx="2547938" cy="450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latin typeface="+mj-lt"/>
              </a:rPr>
              <a:t>Batasan Masalah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6B8396-47EE-DA96-B918-AA8725CB3D5C}"/>
              </a:ext>
            </a:extLst>
          </p:cNvPr>
          <p:cNvSpPr/>
          <p:nvPr/>
        </p:nvSpPr>
        <p:spPr>
          <a:xfrm>
            <a:off x="1375882" y="4034430"/>
            <a:ext cx="157643" cy="1576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CF26B65-8B27-CCBB-AFE5-5846C2F5D136}"/>
              </a:ext>
            </a:extLst>
          </p:cNvPr>
          <p:cNvSpPr txBox="1"/>
          <p:nvPr/>
        </p:nvSpPr>
        <p:spPr>
          <a:xfrm>
            <a:off x="1604482" y="4284749"/>
            <a:ext cx="5210074" cy="89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v-SE" sz="1200" dirty="0"/>
              <a:t>Penggunaan teknologi blockchain dalam penelitian ini dibatasi pada </a:t>
            </a:r>
            <a:r>
              <a:rPr lang="sv-SE" sz="1200" b="1" dirty="0"/>
              <a:t>proses pencatatan transaksi dan data kepemilikan token</a:t>
            </a:r>
            <a:r>
              <a:rPr lang="sv-SE" sz="1200" dirty="0"/>
              <a:t> investasi.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EF37F94F-EADE-43AE-32B2-954126A520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448" y="1851958"/>
            <a:ext cx="3154085" cy="315408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431179F-F94A-8127-86E4-1C3A923A2EC1}"/>
              </a:ext>
            </a:extLst>
          </p:cNvPr>
          <p:cNvSpPr/>
          <p:nvPr/>
        </p:nvSpPr>
        <p:spPr>
          <a:xfrm>
            <a:off x="1375882" y="4416474"/>
            <a:ext cx="157643" cy="1576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E47735-D615-6E52-BBE1-74277900C46D}"/>
              </a:ext>
            </a:extLst>
          </p:cNvPr>
          <p:cNvSpPr/>
          <p:nvPr/>
        </p:nvSpPr>
        <p:spPr>
          <a:xfrm>
            <a:off x="1375882" y="2175776"/>
            <a:ext cx="157643" cy="1576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49128CB-4DA5-B19A-55A4-A3C41BA08BF7}"/>
              </a:ext>
            </a:extLst>
          </p:cNvPr>
          <p:cNvGrpSpPr/>
          <p:nvPr/>
        </p:nvGrpSpPr>
        <p:grpSpPr>
          <a:xfrm>
            <a:off x="11576304" y="6236208"/>
            <a:ext cx="615696" cy="615696"/>
            <a:chOff x="11576304" y="6236208"/>
            <a:chExt cx="615696" cy="615696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0787357-E25D-C93D-FA3A-B8FE4802F3C5}"/>
                </a:ext>
              </a:extLst>
            </p:cNvPr>
            <p:cNvSpPr/>
            <p:nvPr/>
          </p:nvSpPr>
          <p:spPr>
            <a:xfrm>
              <a:off x="11576304" y="6236208"/>
              <a:ext cx="615696" cy="61569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Slide Number Placeholder 5">
              <a:extLst>
                <a:ext uri="{FF2B5EF4-FFF2-40B4-BE49-F238E27FC236}">
                  <a16:creationId xmlns:a16="http://schemas.microsoft.com/office/drawing/2014/main" id="{09E009FA-6B5B-FAD7-5628-1FFC7D5B296B}"/>
                </a:ext>
              </a:extLst>
            </p:cNvPr>
            <p:cNvSpPr txBox="1">
              <a:spLocks/>
            </p:cNvSpPr>
            <p:nvPr/>
          </p:nvSpPr>
          <p:spPr>
            <a:xfrm>
              <a:off x="11606818" y="6355131"/>
              <a:ext cx="554668" cy="377849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id-ID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fld id="{696CAF5E-82FD-46C1-8113-274199A6E6F4}" type="slidenum">
                <a:rPr lang="id-ID" sz="1200" b="1" smtClean="0">
                  <a:solidFill>
                    <a:schemeClr val="bg2"/>
                  </a:solidFill>
                  <a:latin typeface="+mn-lt"/>
                </a:rPr>
                <a:pPr algn="ctr"/>
                <a:t>3</a:t>
              </a:fld>
              <a:endParaRPr lang="id-ID" sz="1200" b="1" dirty="0">
                <a:solidFill>
                  <a:schemeClr val="bg2"/>
                </a:solidFill>
                <a:latin typeface="+mn-lt"/>
              </a:endParaRPr>
            </a:p>
          </p:txBody>
        </p:sp>
      </p:grpSp>
      <p:pic>
        <p:nvPicPr>
          <p:cNvPr id="41" name="Picture 40">
            <a:extLst>
              <a:ext uri="{FF2B5EF4-FFF2-40B4-BE49-F238E27FC236}">
                <a16:creationId xmlns:a16="http://schemas.microsoft.com/office/drawing/2014/main" id="{FD5512B5-AA20-CFC5-BE53-3E79E2EB36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979" y="216528"/>
            <a:ext cx="1337821" cy="100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172545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0692E26-549E-E3B2-16F1-48CBEEF9251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457C119-7EAE-525F-D3B1-B2A36528C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90" y="1558495"/>
            <a:ext cx="3741010" cy="374101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E696E27C-C499-4DBF-BA6F-B83185CA4ADF}"/>
              </a:ext>
            </a:extLst>
          </p:cNvPr>
          <p:cNvGrpSpPr/>
          <p:nvPr/>
        </p:nvGrpSpPr>
        <p:grpSpPr>
          <a:xfrm>
            <a:off x="5686672" y="6462584"/>
            <a:ext cx="818657" cy="100142"/>
            <a:chOff x="-1587" y="4763"/>
            <a:chExt cx="300037" cy="42862"/>
          </a:xfrm>
          <a:solidFill>
            <a:schemeClr val="accent1"/>
          </a:solidFill>
        </p:grpSpPr>
        <p:sp>
          <p:nvSpPr>
            <p:cNvPr id="22" name="Oval 13">
              <a:extLst>
                <a:ext uri="{FF2B5EF4-FFF2-40B4-BE49-F238E27FC236}">
                  <a16:creationId xmlns:a16="http://schemas.microsoft.com/office/drawing/2014/main" id="{DED34BFC-F06F-4B6B-81B3-249835564E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14">
              <a:extLst>
                <a:ext uri="{FF2B5EF4-FFF2-40B4-BE49-F238E27FC236}">
                  <a16:creationId xmlns:a16="http://schemas.microsoft.com/office/drawing/2014/main" id="{36C92F7F-8C59-4800-A040-62E969E54C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25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15">
              <a:extLst>
                <a:ext uri="{FF2B5EF4-FFF2-40B4-BE49-F238E27FC236}">
                  <a16:creationId xmlns:a16="http://schemas.microsoft.com/office/drawing/2014/main" id="{A20348AD-D0EB-4EAD-8AD3-E920BE0A79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450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16">
              <a:extLst>
                <a:ext uri="{FF2B5EF4-FFF2-40B4-BE49-F238E27FC236}">
                  <a16:creationId xmlns:a16="http://schemas.microsoft.com/office/drawing/2014/main" id="{D9EFA501-4830-494B-817C-035EF8807E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938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F3FE5A4-10F1-A235-94C9-87288B2CE9C9}"/>
              </a:ext>
            </a:extLst>
          </p:cNvPr>
          <p:cNvGrpSpPr/>
          <p:nvPr/>
        </p:nvGrpSpPr>
        <p:grpSpPr>
          <a:xfrm>
            <a:off x="5377444" y="1504535"/>
            <a:ext cx="5618926" cy="3035702"/>
            <a:chOff x="1195630" y="1246146"/>
            <a:chExt cx="5618926" cy="303570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BA97E30-C70F-06BD-FC2D-AA3FD3D9B2A4}"/>
                </a:ext>
              </a:extLst>
            </p:cNvPr>
            <p:cNvSpPr txBox="1"/>
            <p:nvPr/>
          </p:nvSpPr>
          <p:spPr>
            <a:xfrm>
              <a:off x="1604482" y="1740547"/>
              <a:ext cx="5210074" cy="8938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200" dirty="0" err="1"/>
                <a:t>Tujuan</a:t>
              </a:r>
              <a:r>
                <a:rPr lang="en-US" sz="1200" dirty="0"/>
                <a:t> </a:t>
              </a:r>
              <a:r>
                <a:rPr lang="en-US" sz="1200" dirty="0" err="1"/>
                <a:t>dari</a:t>
              </a:r>
              <a:r>
                <a:rPr lang="en-US" sz="1200" dirty="0"/>
                <a:t> </a:t>
              </a:r>
              <a:r>
                <a:rPr lang="en-US" sz="1200" dirty="0" err="1"/>
                <a:t>penelitian</a:t>
              </a:r>
              <a:r>
                <a:rPr lang="en-US" sz="1200" dirty="0"/>
                <a:t> </a:t>
              </a:r>
              <a:r>
                <a:rPr lang="en-US" sz="1200" dirty="0" err="1"/>
                <a:t>ini</a:t>
              </a:r>
              <a:r>
                <a:rPr lang="en-US" sz="1200" dirty="0"/>
                <a:t> </a:t>
              </a:r>
              <a:r>
                <a:rPr lang="en-US" sz="1200" dirty="0" err="1"/>
                <a:t>adalah</a:t>
              </a:r>
              <a:r>
                <a:rPr lang="en-US" sz="1200" dirty="0"/>
                <a:t> </a:t>
              </a:r>
              <a:r>
                <a:rPr lang="en-US" sz="1200" b="1" dirty="0" err="1"/>
                <a:t>terwujudnya</a:t>
              </a:r>
              <a:r>
                <a:rPr lang="en-US" sz="1200" b="1" dirty="0"/>
                <a:t> </a:t>
              </a:r>
              <a:r>
                <a:rPr lang="en-US" sz="1200" b="1" dirty="0" err="1"/>
                <a:t>aplikasi</a:t>
              </a:r>
              <a:r>
                <a:rPr lang="en-US" sz="1200" b="1" dirty="0"/>
                <a:t> </a:t>
              </a:r>
              <a:r>
                <a:rPr lang="en-US" sz="1200" b="1" dirty="0" err="1"/>
                <a:t>manajemen</a:t>
              </a:r>
              <a:r>
                <a:rPr lang="en-US" sz="1200" b="1" dirty="0"/>
                <a:t> </a:t>
              </a:r>
              <a:r>
                <a:rPr lang="en-US" sz="1200" b="1" dirty="0" err="1"/>
                <a:t>investasi</a:t>
              </a:r>
              <a:r>
                <a:rPr lang="en-US" sz="1200" b="1" dirty="0"/>
                <a:t> </a:t>
              </a:r>
              <a:r>
                <a:rPr lang="en-US" sz="1200" b="1" dirty="0" err="1"/>
                <a:t>perusahaan</a:t>
              </a:r>
              <a:r>
                <a:rPr lang="en-US" sz="1200" b="1" dirty="0"/>
                <a:t> yang </a:t>
              </a:r>
              <a:r>
                <a:rPr lang="en-US" sz="1200" b="1" dirty="0" err="1"/>
                <a:t>menggunakan</a:t>
              </a:r>
              <a:r>
                <a:rPr lang="en-US" sz="1200" b="1" dirty="0"/>
                <a:t> </a:t>
              </a:r>
              <a:r>
                <a:rPr lang="en-US" sz="1200" b="1" dirty="0" err="1"/>
                <a:t>teknologi</a:t>
              </a:r>
              <a:r>
                <a:rPr lang="en-US" sz="1200" b="1" dirty="0"/>
                <a:t> blockchain </a:t>
              </a:r>
              <a:r>
                <a:rPr lang="en-US" sz="1200" b="1" dirty="0" err="1"/>
                <a:t>untuk</a:t>
              </a:r>
              <a:r>
                <a:rPr lang="en-US" sz="1200" b="1" dirty="0"/>
                <a:t> </a:t>
              </a:r>
              <a:r>
                <a:rPr lang="en-US" sz="1200" b="1" dirty="0" err="1"/>
                <a:t>penyimpanan</a:t>
              </a:r>
              <a:r>
                <a:rPr lang="en-US" sz="1200" b="1" dirty="0"/>
                <a:t> data </a:t>
              </a:r>
              <a:r>
                <a:rPr lang="en-US" sz="1200" b="1" dirty="0" err="1"/>
                <a:t>transaksi</a:t>
              </a:r>
              <a:r>
                <a:rPr lang="en-US" sz="1200" b="1" dirty="0"/>
                <a:t> dan data </a:t>
              </a:r>
              <a:r>
                <a:rPr lang="en-US" sz="1200" b="1" dirty="0" err="1"/>
                <a:t>kepemilikan</a:t>
              </a:r>
              <a:r>
                <a:rPr lang="en-US" sz="1200" b="1" dirty="0"/>
                <a:t> token</a:t>
              </a:r>
              <a:r>
                <a:rPr lang="en-US" sz="1200" dirty="0"/>
                <a:t>.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AE88987-989B-919C-BCF4-0E07C3B110D7}"/>
                </a:ext>
              </a:extLst>
            </p:cNvPr>
            <p:cNvSpPr txBox="1"/>
            <p:nvPr/>
          </p:nvSpPr>
          <p:spPr>
            <a:xfrm>
              <a:off x="1195630" y="1246146"/>
              <a:ext cx="2547938" cy="4506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b="1" dirty="0" err="1">
                  <a:latin typeface="+mj-lt"/>
                </a:rPr>
                <a:t>Tujuan</a:t>
              </a:r>
              <a:endParaRPr lang="en-US" b="1" dirty="0">
                <a:latin typeface="+mj-lt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DFED829-C2A5-D4A2-69DA-CDBEAB63004D}"/>
                </a:ext>
              </a:extLst>
            </p:cNvPr>
            <p:cNvSpPr txBox="1"/>
            <p:nvPr/>
          </p:nvSpPr>
          <p:spPr>
            <a:xfrm>
              <a:off x="1604482" y="3665012"/>
              <a:ext cx="5210074" cy="6168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sv-SE" sz="1200" dirty="0"/>
                <a:t>Memperkaya pemahaman pembaca terkait implementasi teknologi blockchain dalam manajemen investasi perusahaan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AAF2A85-CC3D-A4F4-0BD8-42470B121AE3}"/>
                </a:ext>
              </a:extLst>
            </p:cNvPr>
            <p:cNvSpPr txBox="1"/>
            <p:nvPr/>
          </p:nvSpPr>
          <p:spPr>
            <a:xfrm>
              <a:off x="1195630" y="3170611"/>
              <a:ext cx="2547938" cy="4506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b="1" dirty="0" err="1">
                  <a:latin typeface="+mj-lt"/>
                </a:rPr>
                <a:t>Manfaat</a:t>
              </a:r>
              <a:endParaRPr lang="en-US" b="1" dirty="0">
                <a:latin typeface="+mj-lt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00411C-0274-F8D3-62B4-3B34B27D8D27}"/>
                </a:ext>
              </a:extLst>
            </p:cNvPr>
            <p:cNvSpPr/>
            <p:nvPr/>
          </p:nvSpPr>
          <p:spPr>
            <a:xfrm>
              <a:off x="1375882" y="3776041"/>
              <a:ext cx="157643" cy="15764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A281B0B-F7FE-3C49-875F-3A255A72AEDD}"/>
                </a:ext>
              </a:extLst>
            </p:cNvPr>
            <p:cNvSpPr/>
            <p:nvPr/>
          </p:nvSpPr>
          <p:spPr>
            <a:xfrm>
              <a:off x="1375882" y="1868300"/>
              <a:ext cx="157643" cy="15764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449370D-56B2-EF23-512A-380EE3499C55}"/>
              </a:ext>
            </a:extLst>
          </p:cNvPr>
          <p:cNvGrpSpPr/>
          <p:nvPr/>
        </p:nvGrpSpPr>
        <p:grpSpPr>
          <a:xfrm>
            <a:off x="11576304" y="6236208"/>
            <a:ext cx="615696" cy="615696"/>
            <a:chOff x="11576304" y="6236208"/>
            <a:chExt cx="615696" cy="615696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8693BC4-D0CF-2851-8484-8380C408EB49}"/>
                </a:ext>
              </a:extLst>
            </p:cNvPr>
            <p:cNvSpPr/>
            <p:nvPr/>
          </p:nvSpPr>
          <p:spPr>
            <a:xfrm>
              <a:off x="11576304" y="6236208"/>
              <a:ext cx="615696" cy="61569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Slide Number Placeholder 5">
              <a:extLst>
                <a:ext uri="{FF2B5EF4-FFF2-40B4-BE49-F238E27FC236}">
                  <a16:creationId xmlns:a16="http://schemas.microsoft.com/office/drawing/2014/main" id="{23CFC724-42B1-D817-44EF-52C531863115}"/>
                </a:ext>
              </a:extLst>
            </p:cNvPr>
            <p:cNvSpPr txBox="1">
              <a:spLocks/>
            </p:cNvSpPr>
            <p:nvPr/>
          </p:nvSpPr>
          <p:spPr>
            <a:xfrm>
              <a:off x="11606818" y="6355131"/>
              <a:ext cx="554668" cy="377849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id-ID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fld id="{696CAF5E-82FD-46C1-8113-274199A6E6F4}" type="slidenum">
                <a:rPr lang="id-ID" sz="1200" b="1" smtClean="0">
                  <a:solidFill>
                    <a:schemeClr val="bg2"/>
                  </a:solidFill>
                  <a:latin typeface="+mn-lt"/>
                </a:rPr>
                <a:pPr algn="ctr"/>
                <a:t>4</a:t>
              </a:fld>
              <a:endParaRPr lang="id-ID" sz="1200" b="1" dirty="0">
                <a:solidFill>
                  <a:schemeClr val="bg2"/>
                </a:solidFill>
                <a:latin typeface="+mn-lt"/>
              </a:endParaRPr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74D0E591-0DBD-EBA9-CC8F-847408C763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979" y="216528"/>
            <a:ext cx="1337821" cy="100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670539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17140600-33F8-0CFA-4504-103E9D80138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D8BDE50-278E-41FC-A6AA-CBD66A1610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15052" y="269233"/>
            <a:ext cx="7561896" cy="1143000"/>
          </a:xfrm>
        </p:spPr>
        <p:txBody>
          <a:bodyPr>
            <a:normAutofit/>
          </a:bodyPr>
          <a:lstStyle/>
          <a:p>
            <a:r>
              <a:rPr lang="en-US" sz="3200" b="1" dirty="0" err="1"/>
              <a:t>Metode</a:t>
            </a:r>
            <a:endParaRPr lang="en-US" sz="3200" b="1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9A4C058-87AD-456D-AA30-0522051D7AA1}"/>
              </a:ext>
            </a:extLst>
          </p:cNvPr>
          <p:cNvGrpSpPr/>
          <p:nvPr/>
        </p:nvGrpSpPr>
        <p:grpSpPr>
          <a:xfrm>
            <a:off x="5686672" y="6462584"/>
            <a:ext cx="818657" cy="100142"/>
            <a:chOff x="-1587" y="4763"/>
            <a:chExt cx="300037" cy="42862"/>
          </a:xfrm>
          <a:solidFill>
            <a:schemeClr val="accent1"/>
          </a:solidFill>
        </p:grpSpPr>
        <p:sp>
          <p:nvSpPr>
            <p:cNvPr id="16" name="Oval 13">
              <a:extLst>
                <a:ext uri="{FF2B5EF4-FFF2-40B4-BE49-F238E27FC236}">
                  <a16:creationId xmlns:a16="http://schemas.microsoft.com/office/drawing/2014/main" id="{237B8652-AB46-463F-9346-FAA3B61DE2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4">
              <a:extLst>
                <a:ext uri="{FF2B5EF4-FFF2-40B4-BE49-F238E27FC236}">
                  <a16:creationId xmlns:a16="http://schemas.microsoft.com/office/drawing/2014/main" id="{1B1085D0-ECAD-4FCF-9EFE-3AEF8C2692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25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5">
              <a:extLst>
                <a:ext uri="{FF2B5EF4-FFF2-40B4-BE49-F238E27FC236}">
                  <a16:creationId xmlns:a16="http://schemas.microsoft.com/office/drawing/2014/main" id="{7AD84B39-A470-4707-BA5F-9984A35BB8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450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6">
              <a:extLst>
                <a:ext uri="{FF2B5EF4-FFF2-40B4-BE49-F238E27FC236}">
                  <a16:creationId xmlns:a16="http://schemas.microsoft.com/office/drawing/2014/main" id="{B88B9796-008C-4D90-9C10-BE5FB93980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938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FEFF1B7-24ED-78A6-6AC7-E0ED06ABB7CA}"/>
              </a:ext>
            </a:extLst>
          </p:cNvPr>
          <p:cNvGrpSpPr/>
          <p:nvPr/>
        </p:nvGrpSpPr>
        <p:grpSpPr>
          <a:xfrm>
            <a:off x="11576304" y="6236208"/>
            <a:ext cx="615696" cy="615696"/>
            <a:chOff x="11576304" y="6236208"/>
            <a:chExt cx="615696" cy="615696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880C1EB-084A-6D69-6F6F-20582C030A1E}"/>
                </a:ext>
              </a:extLst>
            </p:cNvPr>
            <p:cNvSpPr/>
            <p:nvPr/>
          </p:nvSpPr>
          <p:spPr>
            <a:xfrm>
              <a:off x="11576304" y="6236208"/>
              <a:ext cx="615696" cy="61569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Slide Number Placeholder 5">
              <a:extLst>
                <a:ext uri="{FF2B5EF4-FFF2-40B4-BE49-F238E27FC236}">
                  <a16:creationId xmlns:a16="http://schemas.microsoft.com/office/drawing/2014/main" id="{9A18219B-B12E-741D-80CF-E67D3484A64A}"/>
                </a:ext>
              </a:extLst>
            </p:cNvPr>
            <p:cNvSpPr txBox="1">
              <a:spLocks/>
            </p:cNvSpPr>
            <p:nvPr/>
          </p:nvSpPr>
          <p:spPr>
            <a:xfrm>
              <a:off x="11606818" y="6355131"/>
              <a:ext cx="554668" cy="377849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id-ID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fld id="{696CAF5E-82FD-46C1-8113-274199A6E6F4}" type="slidenum">
                <a:rPr lang="id-ID" sz="1200" b="1" smtClean="0">
                  <a:solidFill>
                    <a:schemeClr val="bg2"/>
                  </a:solidFill>
                  <a:latin typeface="+mn-lt"/>
                </a:rPr>
                <a:pPr algn="ctr"/>
                <a:t>5</a:t>
              </a:fld>
              <a:endParaRPr lang="id-ID" sz="1200" b="1" dirty="0">
                <a:solidFill>
                  <a:schemeClr val="bg2"/>
                </a:solidFill>
                <a:latin typeface="+mn-lt"/>
              </a:endParaRPr>
            </a:p>
          </p:txBody>
        </p: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55CA21B7-E9D2-E4E5-40DD-CE34738976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979" y="216528"/>
            <a:ext cx="1337821" cy="100336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8DD4F34-0921-6E83-0D38-237F9B50A8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9897" y="2584589"/>
            <a:ext cx="9732205" cy="67457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0A573CC-EB84-FD4D-B868-DD9CC98A40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3876" y="4552650"/>
            <a:ext cx="9764246" cy="674579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5DF4491F-F01C-D9B4-7E10-84EE33F847B0}"/>
              </a:ext>
            </a:extLst>
          </p:cNvPr>
          <p:cNvSpPr txBox="1"/>
          <p:nvPr/>
        </p:nvSpPr>
        <p:spPr>
          <a:xfrm>
            <a:off x="1213876" y="2119293"/>
            <a:ext cx="3760460" cy="339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/>
              <a:t>* </a:t>
            </a:r>
            <a:r>
              <a:rPr lang="en-US" sz="1200" b="1" dirty="0" err="1"/>
              <a:t>Metode</a:t>
            </a:r>
            <a:r>
              <a:rPr lang="en-US" sz="1200" b="1" dirty="0"/>
              <a:t> Pembangunan </a:t>
            </a:r>
            <a:r>
              <a:rPr lang="en-US" sz="1200" b="1" dirty="0" err="1"/>
              <a:t>Jaringan</a:t>
            </a:r>
            <a:r>
              <a:rPr lang="en-US" sz="1200" b="1" dirty="0"/>
              <a:t> Blockchain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D4DDD98-7DD6-4828-DD61-9DA3D2322D81}"/>
              </a:ext>
            </a:extLst>
          </p:cNvPr>
          <p:cNvSpPr txBox="1"/>
          <p:nvPr/>
        </p:nvSpPr>
        <p:spPr>
          <a:xfrm>
            <a:off x="1213876" y="4080609"/>
            <a:ext cx="4217660" cy="340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/>
              <a:t>* </a:t>
            </a:r>
            <a:r>
              <a:rPr lang="en-US" sz="1200" b="1" dirty="0" err="1"/>
              <a:t>Metode</a:t>
            </a:r>
            <a:r>
              <a:rPr lang="en-US" sz="1200" b="1" dirty="0"/>
              <a:t> </a:t>
            </a:r>
            <a:r>
              <a:rPr lang="en-US" sz="1200" b="1" dirty="0" err="1"/>
              <a:t>Pengembangan</a:t>
            </a:r>
            <a:r>
              <a:rPr lang="en-US" sz="1200" b="1" dirty="0"/>
              <a:t> </a:t>
            </a:r>
            <a:r>
              <a:rPr lang="en-US" sz="1200" b="1" dirty="0" err="1"/>
              <a:t>Perangkat</a:t>
            </a:r>
            <a:r>
              <a:rPr lang="en-US" sz="1200" b="1" dirty="0"/>
              <a:t> </a:t>
            </a:r>
            <a:r>
              <a:rPr lang="en-US" sz="1200" b="1" dirty="0" err="1"/>
              <a:t>Lunak</a:t>
            </a:r>
            <a:r>
              <a:rPr lang="en-US" sz="1200" b="1" dirty="0"/>
              <a:t> (</a:t>
            </a:r>
            <a:r>
              <a:rPr lang="en-US" sz="1200" b="1" i="1" dirty="0"/>
              <a:t>Waterfall</a:t>
            </a:r>
            <a:r>
              <a:rPr lang="en-US" sz="12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97049052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17140600-33F8-0CFA-4504-103E9D801382}"/>
              </a:ext>
            </a:extLst>
          </p:cNvPr>
          <p:cNvSpPr/>
          <p:nvPr/>
        </p:nvSpPr>
        <p:spPr>
          <a:xfrm>
            <a:off x="-30514" y="-6096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D8BDE50-278E-41FC-A6AA-CBD66A1610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/>
              <a:t>Alur </a:t>
            </a:r>
            <a:r>
              <a:rPr lang="en-US" b="1" dirty="0" err="1"/>
              <a:t>Sistem</a:t>
            </a:r>
            <a:endParaRPr lang="en-US" b="1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9A4C058-87AD-456D-AA30-0522051D7AA1}"/>
              </a:ext>
            </a:extLst>
          </p:cNvPr>
          <p:cNvGrpSpPr/>
          <p:nvPr/>
        </p:nvGrpSpPr>
        <p:grpSpPr>
          <a:xfrm>
            <a:off x="5686672" y="6462584"/>
            <a:ext cx="818657" cy="100142"/>
            <a:chOff x="-1587" y="4763"/>
            <a:chExt cx="300037" cy="42862"/>
          </a:xfrm>
          <a:solidFill>
            <a:schemeClr val="accent1"/>
          </a:solidFill>
        </p:grpSpPr>
        <p:sp>
          <p:nvSpPr>
            <p:cNvPr id="16" name="Oval 13">
              <a:extLst>
                <a:ext uri="{FF2B5EF4-FFF2-40B4-BE49-F238E27FC236}">
                  <a16:creationId xmlns:a16="http://schemas.microsoft.com/office/drawing/2014/main" id="{237B8652-AB46-463F-9346-FAA3B61DE2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4">
              <a:extLst>
                <a:ext uri="{FF2B5EF4-FFF2-40B4-BE49-F238E27FC236}">
                  <a16:creationId xmlns:a16="http://schemas.microsoft.com/office/drawing/2014/main" id="{1B1085D0-ECAD-4FCF-9EFE-3AEF8C2692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25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5">
              <a:extLst>
                <a:ext uri="{FF2B5EF4-FFF2-40B4-BE49-F238E27FC236}">
                  <a16:creationId xmlns:a16="http://schemas.microsoft.com/office/drawing/2014/main" id="{7AD84B39-A470-4707-BA5F-9984A35BB8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450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6">
              <a:extLst>
                <a:ext uri="{FF2B5EF4-FFF2-40B4-BE49-F238E27FC236}">
                  <a16:creationId xmlns:a16="http://schemas.microsoft.com/office/drawing/2014/main" id="{B88B9796-008C-4D90-9C10-BE5FB93980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938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FEFF1B7-24ED-78A6-6AC7-E0ED06ABB7CA}"/>
              </a:ext>
            </a:extLst>
          </p:cNvPr>
          <p:cNvGrpSpPr/>
          <p:nvPr/>
        </p:nvGrpSpPr>
        <p:grpSpPr>
          <a:xfrm>
            <a:off x="11576304" y="6236208"/>
            <a:ext cx="615696" cy="615696"/>
            <a:chOff x="11576304" y="6236208"/>
            <a:chExt cx="615696" cy="615696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880C1EB-084A-6D69-6F6F-20582C030A1E}"/>
                </a:ext>
              </a:extLst>
            </p:cNvPr>
            <p:cNvSpPr/>
            <p:nvPr/>
          </p:nvSpPr>
          <p:spPr>
            <a:xfrm>
              <a:off x="11576304" y="6236208"/>
              <a:ext cx="615696" cy="61569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Slide Number Placeholder 5">
              <a:extLst>
                <a:ext uri="{FF2B5EF4-FFF2-40B4-BE49-F238E27FC236}">
                  <a16:creationId xmlns:a16="http://schemas.microsoft.com/office/drawing/2014/main" id="{9A18219B-B12E-741D-80CF-E67D3484A64A}"/>
                </a:ext>
              </a:extLst>
            </p:cNvPr>
            <p:cNvSpPr txBox="1">
              <a:spLocks/>
            </p:cNvSpPr>
            <p:nvPr/>
          </p:nvSpPr>
          <p:spPr>
            <a:xfrm>
              <a:off x="11606818" y="6355131"/>
              <a:ext cx="554668" cy="377849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id-ID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fld id="{696CAF5E-82FD-46C1-8113-274199A6E6F4}" type="slidenum">
                <a:rPr lang="id-ID" sz="1200" b="1" smtClean="0">
                  <a:solidFill>
                    <a:schemeClr val="bg2"/>
                  </a:solidFill>
                  <a:latin typeface="+mn-lt"/>
                </a:rPr>
                <a:pPr algn="ctr"/>
                <a:t>6</a:t>
              </a:fld>
              <a:endParaRPr lang="id-ID" sz="1200" b="1" dirty="0">
                <a:solidFill>
                  <a:schemeClr val="bg2"/>
                </a:solidFill>
                <a:latin typeface="+mn-lt"/>
              </a:endParaRPr>
            </a:p>
          </p:txBody>
        </p: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55CA21B7-E9D2-E4E5-40DD-CE34738976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979" y="216528"/>
            <a:ext cx="1337821" cy="1003366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38537F17-7201-CB2A-FE43-A60B4410FD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1862" y="717366"/>
            <a:ext cx="1579643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55FFF0-7364-023B-ED84-E5FA5417DA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2681" y="1219894"/>
            <a:ext cx="5292252" cy="4906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2112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17140600-33F8-0CFA-4504-103E9D801382}"/>
              </a:ext>
            </a:extLst>
          </p:cNvPr>
          <p:cNvSpPr/>
          <p:nvPr/>
        </p:nvSpPr>
        <p:spPr>
          <a:xfrm>
            <a:off x="-30514" y="-6096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D8BDE50-278E-41FC-A6AA-CBD66A1610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/>
              <a:t>Alur </a:t>
            </a:r>
            <a:r>
              <a:rPr lang="en-US" b="1" dirty="0" err="1"/>
              <a:t>Sistem</a:t>
            </a:r>
            <a:endParaRPr lang="en-US" b="1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9A4C058-87AD-456D-AA30-0522051D7AA1}"/>
              </a:ext>
            </a:extLst>
          </p:cNvPr>
          <p:cNvGrpSpPr/>
          <p:nvPr/>
        </p:nvGrpSpPr>
        <p:grpSpPr>
          <a:xfrm>
            <a:off x="5686672" y="6462584"/>
            <a:ext cx="818657" cy="100142"/>
            <a:chOff x="-1587" y="4763"/>
            <a:chExt cx="300037" cy="42862"/>
          </a:xfrm>
          <a:solidFill>
            <a:schemeClr val="accent1"/>
          </a:solidFill>
        </p:grpSpPr>
        <p:sp>
          <p:nvSpPr>
            <p:cNvPr id="16" name="Oval 13">
              <a:extLst>
                <a:ext uri="{FF2B5EF4-FFF2-40B4-BE49-F238E27FC236}">
                  <a16:creationId xmlns:a16="http://schemas.microsoft.com/office/drawing/2014/main" id="{237B8652-AB46-463F-9346-FAA3B61DE2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4">
              <a:extLst>
                <a:ext uri="{FF2B5EF4-FFF2-40B4-BE49-F238E27FC236}">
                  <a16:creationId xmlns:a16="http://schemas.microsoft.com/office/drawing/2014/main" id="{1B1085D0-ECAD-4FCF-9EFE-3AEF8C2692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25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5">
              <a:extLst>
                <a:ext uri="{FF2B5EF4-FFF2-40B4-BE49-F238E27FC236}">
                  <a16:creationId xmlns:a16="http://schemas.microsoft.com/office/drawing/2014/main" id="{7AD84B39-A470-4707-BA5F-9984A35BB8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450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6">
              <a:extLst>
                <a:ext uri="{FF2B5EF4-FFF2-40B4-BE49-F238E27FC236}">
                  <a16:creationId xmlns:a16="http://schemas.microsoft.com/office/drawing/2014/main" id="{B88B9796-008C-4D90-9C10-BE5FB93980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938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FEFF1B7-24ED-78A6-6AC7-E0ED06ABB7CA}"/>
              </a:ext>
            </a:extLst>
          </p:cNvPr>
          <p:cNvGrpSpPr/>
          <p:nvPr/>
        </p:nvGrpSpPr>
        <p:grpSpPr>
          <a:xfrm>
            <a:off x="11576304" y="6236208"/>
            <a:ext cx="615696" cy="615696"/>
            <a:chOff x="11576304" y="6236208"/>
            <a:chExt cx="615696" cy="615696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880C1EB-084A-6D69-6F6F-20582C030A1E}"/>
                </a:ext>
              </a:extLst>
            </p:cNvPr>
            <p:cNvSpPr/>
            <p:nvPr/>
          </p:nvSpPr>
          <p:spPr>
            <a:xfrm>
              <a:off x="11576304" y="6236208"/>
              <a:ext cx="615696" cy="61569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Slide Number Placeholder 5">
              <a:extLst>
                <a:ext uri="{FF2B5EF4-FFF2-40B4-BE49-F238E27FC236}">
                  <a16:creationId xmlns:a16="http://schemas.microsoft.com/office/drawing/2014/main" id="{9A18219B-B12E-741D-80CF-E67D3484A64A}"/>
                </a:ext>
              </a:extLst>
            </p:cNvPr>
            <p:cNvSpPr txBox="1">
              <a:spLocks/>
            </p:cNvSpPr>
            <p:nvPr/>
          </p:nvSpPr>
          <p:spPr>
            <a:xfrm>
              <a:off x="11606818" y="6355131"/>
              <a:ext cx="554668" cy="377849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id-ID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fld id="{696CAF5E-82FD-46C1-8113-274199A6E6F4}" type="slidenum">
                <a:rPr lang="id-ID" sz="1200" b="1" smtClean="0">
                  <a:solidFill>
                    <a:schemeClr val="bg2"/>
                  </a:solidFill>
                  <a:latin typeface="+mn-lt"/>
                </a:rPr>
                <a:pPr algn="ctr"/>
                <a:t>7</a:t>
              </a:fld>
              <a:endParaRPr lang="id-ID" sz="1200" b="1" dirty="0">
                <a:solidFill>
                  <a:schemeClr val="bg2"/>
                </a:solidFill>
                <a:latin typeface="+mn-lt"/>
              </a:endParaRPr>
            </a:p>
          </p:txBody>
        </p: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55CA21B7-E9D2-E4E5-40DD-CE34738976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979" y="216528"/>
            <a:ext cx="1337821" cy="1003366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38537F17-7201-CB2A-FE43-A60B4410FD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1862" y="717366"/>
            <a:ext cx="1579643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8D62C8-73A4-AA4C-93A6-CC7753579D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5494" y="1486547"/>
            <a:ext cx="5621603" cy="4598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097815"/>
      </p:ext>
    </p:extLst>
  </p:cSld>
  <p:clrMapOvr>
    <a:masterClrMapping/>
  </p:clrMapOvr>
  <p:transition spd="slow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17140600-33F8-0CFA-4504-103E9D80138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D8BDE50-278E-41FC-A6AA-CBD66A1610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/>
              <a:t>ERD </a:t>
            </a:r>
            <a:r>
              <a:rPr lang="en-US" b="1" dirty="0" err="1"/>
              <a:t>Sistem</a:t>
            </a:r>
            <a:endParaRPr lang="en-US" b="1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9A4C058-87AD-456D-AA30-0522051D7AA1}"/>
              </a:ext>
            </a:extLst>
          </p:cNvPr>
          <p:cNvGrpSpPr/>
          <p:nvPr/>
        </p:nvGrpSpPr>
        <p:grpSpPr>
          <a:xfrm>
            <a:off x="5686672" y="6462584"/>
            <a:ext cx="818657" cy="100142"/>
            <a:chOff x="-1587" y="4763"/>
            <a:chExt cx="300037" cy="42862"/>
          </a:xfrm>
          <a:solidFill>
            <a:schemeClr val="accent1"/>
          </a:solidFill>
        </p:grpSpPr>
        <p:sp>
          <p:nvSpPr>
            <p:cNvPr id="16" name="Oval 13">
              <a:extLst>
                <a:ext uri="{FF2B5EF4-FFF2-40B4-BE49-F238E27FC236}">
                  <a16:creationId xmlns:a16="http://schemas.microsoft.com/office/drawing/2014/main" id="{237B8652-AB46-463F-9346-FAA3B61DE2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4">
              <a:extLst>
                <a:ext uri="{FF2B5EF4-FFF2-40B4-BE49-F238E27FC236}">
                  <a16:creationId xmlns:a16="http://schemas.microsoft.com/office/drawing/2014/main" id="{1B1085D0-ECAD-4FCF-9EFE-3AEF8C2692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25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5">
              <a:extLst>
                <a:ext uri="{FF2B5EF4-FFF2-40B4-BE49-F238E27FC236}">
                  <a16:creationId xmlns:a16="http://schemas.microsoft.com/office/drawing/2014/main" id="{7AD84B39-A470-4707-BA5F-9984A35BB8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450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6">
              <a:extLst>
                <a:ext uri="{FF2B5EF4-FFF2-40B4-BE49-F238E27FC236}">
                  <a16:creationId xmlns:a16="http://schemas.microsoft.com/office/drawing/2014/main" id="{B88B9796-008C-4D90-9C10-BE5FB93980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938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FEFF1B7-24ED-78A6-6AC7-E0ED06ABB7CA}"/>
              </a:ext>
            </a:extLst>
          </p:cNvPr>
          <p:cNvGrpSpPr/>
          <p:nvPr/>
        </p:nvGrpSpPr>
        <p:grpSpPr>
          <a:xfrm>
            <a:off x="11576304" y="6236208"/>
            <a:ext cx="615696" cy="615696"/>
            <a:chOff x="11576304" y="6236208"/>
            <a:chExt cx="615696" cy="615696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880C1EB-084A-6D69-6F6F-20582C030A1E}"/>
                </a:ext>
              </a:extLst>
            </p:cNvPr>
            <p:cNvSpPr/>
            <p:nvPr/>
          </p:nvSpPr>
          <p:spPr>
            <a:xfrm>
              <a:off x="11576304" y="6236208"/>
              <a:ext cx="615696" cy="61569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Slide Number Placeholder 5">
              <a:extLst>
                <a:ext uri="{FF2B5EF4-FFF2-40B4-BE49-F238E27FC236}">
                  <a16:creationId xmlns:a16="http://schemas.microsoft.com/office/drawing/2014/main" id="{9A18219B-B12E-741D-80CF-E67D3484A64A}"/>
                </a:ext>
              </a:extLst>
            </p:cNvPr>
            <p:cNvSpPr txBox="1">
              <a:spLocks/>
            </p:cNvSpPr>
            <p:nvPr/>
          </p:nvSpPr>
          <p:spPr>
            <a:xfrm>
              <a:off x="11606818" y="6355131"/>
              <a:ext cx="554668" cy="377849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id-ID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fld id="{696CAF5E-82FD-46C1-8113-274199A6E6F4}" type="slidenum">
                <a:rPr lang="id-ID" sz="1200" b="1" smtClean="0">
                  <a:solidFill>
                    <a:schemeClr val="bg2"/>
                  </a:solidFill>
                  <a:latin typeface="+mn-lt"/>
                </a:rPr>
                <a:pPr algn="ctr"/>
                <a:t>8</a:t>
              </a:fld>
              <a:endParaRPr lang="id-ID" sz="1200" b="1" dirty="0">
                <a:solidFill>
                  <a:schemeClr val="bg2"/>
                </a:solidFill>
                <a:latin typeface="+mn-lt"/>
              </a:endParaRPr>
            </a:p>
          </p:txBody>
        </p: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55CA21B7-E9D2-E4E5-40DD-CE34738976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979" y="216528"/>
            <a:ext cx="1337821" cy="1003366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38537F17-7201-CB2A-FE43-A60B4410FD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1862" y="717366"/>
            <a:ext cx="1579643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EAA917-506F-8B61-665E-8E1E61EF2B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098" y="1226519"/>
            <a:ext cx="5209333" cy="492811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35FD411-2A9C-191D-AFDC-6649763BC1B4}"/>
              </a:ext>
            </a:extLst>
          </p:cNvPr>
          <p:cNvSpPr txBox="1"/>
          <p:nvPr/>
        </p:nvSpPr>
        <p:spPr>
          <a:xfrm>
            <a:off x="7784219" y="3040010"/>
            <a:ext cx="3204832" cy="11708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/>
              <a:t>ERD </a:t>
            </a:r>
            <a:r>
              <a:rPr lang="en-US" sz="1200" dirty="0" err="1"/>
              <a:t>menggambarkan</a:t>
            </a:r>
            <a:r>
              <a:rPr lang="en-US" sz="1200" dirty="0"/>
              <a:t> </a:t>
            </a:r>
            <a:r>
              <a:rPr lang="en-US" sz="1200" dirty="0" err="1"/>
              <a:t>skema</a:t>
            </a:r>
            <a:r>
              <a:rPr lang="en-US" sz="1200" dirty="0"/>
              <a:t> database </a:t>
            </a:r>
            <a:r>
              <a:rPr lang="en-US" sz="1200" dirty="0" err="1"/>
              <a:t>dalam</a:t>
            </a:r>
            <a:r>
              <a:rPr lang="en-US" sz="1200" dirty="0"/>
              <a:t> </a:t>
            </a:r>
            <a:r>
              <a:rPr lang="en-US" sz="1200" dirty="0" err="1"/>
              <a:t>sistem</a:t>
            </a:r>
            <a:r>
              <a:rPr lang="en-US" sz="1200" dirty="0"/>
              <a:t> yang </a:t>
            </a:r>
            <a:r>
              <a:rPr lang="en-US" sz="1200" dirty="0" err="1"/>
              <a:t>digunakan</a:t>
            </a:r>
            <a:r>
              <a:rPr lang="en-US" sz="1200" dirty="0"/>
              <a:t> </a:t>
            </a:r>
            <a:r>
              <a:rPr lang="en-US" sz="1200" dirty="0" err="1"/>
              <a:t>untuk</a:t>
            </a:r>
            <a:r>
              <a:rPr lang="en-US" sz="1200" dirty="0"/>
              <a:t> </a:t>
            </a:r>
            <a:r>
              <a:rPr lang="en-US" sz="1200" dirty="0" err="1"/>
              <a:t>keperluan</a:t>
            </a:r>
            <a:r>
              <a:rPr lang="en-US" sz="1200" dirty="0"/>
              <a:t> </a:t>
            </a:r>
            <a:r>
              <a:rPr lang="en-US" sz="1200" dirty="0" err="1"/>
              <a:t>penyimpanan</a:t>
            </a:r>
            <a:r>
              <a:rPr lang="en-US" sz="1200" dirty="0"/>
              <a:t> data yang </a:t>
            </a:r>
            <a:r>
              <a:rPr lang="en-US" sz="1200" dirty="0" err="1"/>
              <a:t>tidak</a:t>
            </a:r>
            <a:r>
              <a:rPr lang="en-US" sz="1200" dirty="0"/>
              <a:t> </a:t>
            </a:r>
            <a:r>
              <a:rPr lang="en-US" sz="1200" dirty="0" err="1"/>
              <a:t>disimpan</a:t>
            </a:r>
            <a:r>
              <a:rPr lang="en-US" sz="1200" dirty="0"/>
              <a:t> pada blockchain</a:t>
            </a:r>
          </a:p>
        </p:txBody>
      </p:sp>
    </p:spTree>
    <p:extLst>
      <p:ext uri="{BB962C8B-B14F-4D97-AF65-F5344CB8AC3E}">
        <p14:creationId xmlns:p14="http://schemas.microsoft.com/office/powerpoint/2010/main" val="864474828"/>
      </p:ext>
    </p:extLst>
  </p:cSld>
  <p:clrMapOvr>
    <a:masterClrMapping/>
  </p:clrMapOvr>
  <p:transition spd="slow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17140600-33F8-0CFA-4504-103E9D80138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D8BDE50-278E-41FC-A6AA-CBD66A1610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/>
              <a:t>Class Diagram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9A4C058-87AD-456D-AA30-0522051D7AA1}"/>
              </a:ext>
            </a:extLst>
          </p:cNvPr>
          <p:cNvGrpSpPr/>
          <p:nvPr/>
        </p:nvGrpSpPr>
        <p:grpSpPr>
          <a:xfrm>
            <a:off x="5686672" y="6462584"/>
            <a:ext cx="818657" cy="100142"/>
            <a:chOff x="-1587" y="4763"/>
            <a:chExt cx="300037" cy="42862"/>
          </a:xfrm>
          <a:solidFill>
            <a:schemeClr val="accent1"/>
          </a:solidFill>
        </p:grpSpPr>
        <p:sp>
          <p:nvSpPr>
            <p:cNvPr id="16" name="Oval 13">
              <a:extLst>
                <a:ext uri="{FF2B5EF4-FFF2-40B4-BE49-F238E27FC236}">
                  <a16:creationId xmlns:a16="http://schemas.microsoft.com/office/drawing/2014/main" id="{237B8652-AB46-463F-9346-FAA3B61DE2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4">
              <a:extLst>
                <a:ext uri="{FF2B5EF4-FFF2-40B4-BE49-F238E27FC236}">
                  <a16:creationId xmlns:a16="http://schemas.microsoft.com/office/drawing/2014/main" id="{1B1085D0-ECAD-4FCF-9EFE-3AEF8C2692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25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5">
              <a:extLst>
                <a:ext uri="{FF2B5EF4-FFF2-40B4-BE49-F238E27FC236}">
                  <a16:creationId xmlns:a16="http://schemas.microsoft.com/office/drawing/2014/main" id="{7AD84B39-A470-4707-BA5F-9984A35BB8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450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6">
              <a:extLst>
                <a:ext uri="{FF2B5EF4-FFF2-40B4-BE49-F238E27FC236}">
                  <a16:creationId xmlns:a16="http://schemas.microsoft.com/office/drawing/2014/main" id="{B88B9796-008C-4D90-9C10-BE5FB93980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938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FEFF1B7-24ED-78A6-6AC7-E0ED06ABB7CA}"/>
              </a:ext>
            </a:extLst>
          </p:cNvPr>
          <p:cNvGrpSpPr/>
          <p:nvPr/>
        </p:nvGrpSpPr>
        <p:grpSpPr>
          <a:xfrm>
            <a:off x="11576304" y="6236208"/>
            <a:ext cx="615696" cy="615696"/>
            <a:chOff x="11576304" y="6236208"/>
            <a:chExt cx="615696" cy="615696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880C1EB-084A-6D69-6F6F-20582C030A1E}"/>
                </a:ext>
              </a:extLst>
            </p:cNvPr>
            <p:cNvSpPr/>
            <p:nvPr/>
          </p:nvSpPr>
          <p:spPr>
            <a:xfrm>
              <a:off x="11576304" y="6236208"/>
              <a:ext cx="615696" cy="61569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Slide Number Placeholder 5">
              <a:extLst>
                <a:ext uri="{FF2B5EF4-FFF2-40B4-BE49-F238E27FC236}">
                  <a16:creationId xmlns:a16="http://schemas.microsoft.com/office/drawing/2014/main" id="{9A18219B-B12E-741D-80CF-E67D3484A64A}"/>
                </a:ext>
              </a:extLst>
            </p:cNvPr>
            <p:cNvSpPr txBox="1">
              <a:spLocks/>
            </p:cNvSpPr>
            <p:nvPr/>
          </p:nvSpPr>
          <p:spPr>
            <a:xfrm>
              <a:off x="11606818" y="6355131"/>
              <a:ext cx="554668" cy="377849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id-ID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fld id="{696CAF5E-82FD-46C1-8113-274199A6E6F4}" type="slidenum">
                <a:rPr lang="id-ID" sz="1200" b="1" smtClean="0">
                  <a:solidFill>
                    <a:schemeClr val="bg2"/>
                  </a:solidFill>
                  <a:latin typeface="+mn-lt"/>
                </a:rPr>
                <a:pPr algn="ctr"/>
                <a:t>9</a:t>
              </a:fld>
              <a:endParaRPr lang="id-ID" sz="1200" b="1" dirty="0">
                <a:solidFill>
                  <a:schemeClr val="bg2"/>
                </a:solidFill>
                <a:latin typeface="+mn-lt"/>
              </a:endParaRPr>
            </a:p>
          </p:txBody>
        </p: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55CA21B7-E9D2-E4E5-40DD-CE34738976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979" y="216528"/>
            <a:ext cx="1337821" cy="1003366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38537F17-7201-CB2A-FE43-A60B4410FD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1862" y="717366"/>
            <a:ext cx="1579643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DA3413-A28E-8DB4-0575-E1927547CA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401" y="1759031"/>
            <a:ext cx="6764420" cy="333022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CB71562-4F59-916A-7E3B-9C34DAC60B52}"/>
              </a:ext>
            </a:extLst>
          </p:cNvPr>
          <p:cNvSpPr txBox="1"/>
          <p:nvPr/>
        </p:nvSpPr>
        <p:spPr>
          <a:xfrm>
            <a:off x="7784219" y="3040010"/>
            <a:ext cx="3204832" cy="8938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/>
              <a:t>Class Diagram </a:t>
            </a:r>
            <a:r>
              <a:rPr lang="en-US" sz="1200" dirty="0" err="1"/>
              <a:t>menggambarkan</a:t>
            </a:r>
            <a:r>
              <a:rPr lang="en-US" sz="1200" dirty="0"/>
              <a:t> </a:t>
            </a:r>
            <a:r>
              <a:rPr lang="en-US" sz="1200" dirty="0" err="1"/>
              <a:t>skema</a:t>
            </a:r>
            <a:r>
              <a:rPr lang="en-US" sz="1200" dirty="0"/>
              <a:t> </a:t>
            </a:r>
            <a:r>
              <a:rPr lang="en-US" sz="1200" dirty="0" err="1"/>
              <a:t>struktur</a:t>
            </a:r>
            <a:r>
              <a:rPr lang="en-US" sz="1200" dirty="0"/>
              <a:t> smart contract yang </a:t>
            </a:r>
            <a:r>
              <a:rPr lang="en-US" sz="1200" dirty="0" err="1"/>
              <a:t>digunakan</a:t>
            </a:r>
            <a:r>
              <a:rPr lang="en-US" sz="1200" dirty="0"/>
              <a:t> </a:t>
            </a:r>
            <a:r>
              <a:rPr lang="en-US" sz="1200" dirty="0" err="1"/>
              <a:t>dalam</a:t>
            </a:r>
            <a:r>
              <a:rPr lang="en-US" sz="1200" dirty="0"/>
              <a:t> </a:t>
            </a:r>
            <a:r>
              <a:rPr lang="en-US" sz="1200" dirty="0" err="1"/>
              <a:t>jaringan</a:t>
            </a:r>
            <a:r>
              <a:rPr lang="en-US" sz="1200" dirty="0"/>
              <a:t> private blockchain</a:t>
            </a:r>
          </a:p>
        </p:txBody>
      </p:sp>
    </p:spTree>
    <p:extLst>
      <p:ext uri="{BB962C8B-B14F-4D97-AF65-F5344CB8AC3E}">
        <p14:creationId xmlns:p14="http://schemas.microsoft.com/office/powerpoint/2010/main" val="2222579034"/>
      </p:ext>
    </p:extLst>
  </p:cSld>
  <p:clrMapOvr>
    <a:masterClrMapping/>
  </p:clrMapOvr>
  <p:transition spd="slow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17140600-33F8-0CFA-4504-103E9D80138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D8BDE50-278E-41FC-A6AA-CBD66A1610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 err="1"/>
              <a:t>Implementasi</a:t>
            </a:r>
            <a:r>
              <a:rPr lang="en-US" b="1" dirty="0"/>
              <a:t> </a:t>
            </a:r>
            <a:r>
              <a:rPr lang="en-US" b="1" dirty="0" err="1"/>
              <a:t>Sistem</a:t>
            </a:r>
            <a:endParaRPr lang="en-US" b="1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9A4C058-87AD-456D-AA30-0522051D7AA1}"/>
              </a:ext>
            </a:extLst>
          </p:cNvPr>
          <p:cNvGrpSpPr/>
          <p:nvPr/>
        </p:nvGrpSpPr>
        <p:grpSpPr>
          <a:xfrm>
            <a:off x="5686672" y="6462584"/>
            <a:ext cx="818657" cy="100142"/>
            <a:chOff x="-1587" y="4763"/>
            <a:chExt cx="300037" cy="42862"/>
          </a:xfrm>
          <a:solidFill>
            <a:schemeClr val="accent1"/>
          </a:solidFill>
        </p:grpSpPr>
        <p:sp>
          <p:nvSpPr>
            <p:cNvPr id="16" name="Oval 13">
              <a:extLst>
                <a:ext uri="{FF2B5EF4-FFF2-40B4-BE49-F238E27FC236}">
                  <a16:creationId xmlns:a16="http://schemas.microsoft.com/office/drawing/2014/main" id="{237B8652-AB46-463F-9346-FAA3B61DE2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4">
              <a:extLst>
                <a:ext uri="{FF2B5EF4-FFF2-40B4-BE49-F238E27FC236}">
                  <a16:creationId xmlns:a16="http://schemas.microsoft.com/office/drawing/2014/main" id="{1B1085D0-ECAD-4FCF-9EFE-3AEF8C2692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25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5">
              <a:extLst>
                <a:ext uri="{FF2B5EF4-FFF2-40B4-BE49-F238E27FC236}">
                  <a16:creationId xmlns:a16="http://schemas.microsoft.com/office/drawing/2014/main" id="{7AD84B39-A470-4707-BA5F-9984A35BB8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450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6">
              <a:extLst>
                <a:ext uri="{FF2B5EF4-FFF2-40B4-BE49-F238E27FC236}">
                  <a16:creationId xmlns:a16="http://schemas.microsoft.com/office/drawing/2014/main" id="{B88B9796-008C-4D90-9C10-BE5FB93980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938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FEFF1B7-24ED-78A6-6AC7-E0ED06ABB7CA}"/>
              </a:ext>
            </a:extLst>
          </p:cNvPr>
          <p:cNvGrpSpPr/>
          <p:nvPr/>
        </p:nvGrpSpPr>
        <p:grpSpPr>
          <a:xfrm>
            <a:off x="11576304" y="6236208"/>
            <a:ext cx="615696" cy="615696"/>
            <a:chOff x="11576304" y="6236208"/>
            <a:chExt cx="615696" cy="615696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880C1EB-084A-6D69-6F6F-20582C030A1E}"/>
                </a:ext>
              </a:extLst>
            </p:cNvPr>
            <p:cNvSpPr/>
            <p:nvPr/>
          </p:nvSpPr>
          <p:spPr>
            <a:xfrm>
              <a:off x="11576304" y="6236208"/>
              <a:ext cx="615696" cy="61569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Slide Number Placeholder 5">
              <a:extLst>
                <a:ext uri="{FF2B5EF4-FFF2-40B4-BE49-F238E27FC236}">
                  <a16:creationId xmlns:a16="http://schemas.microsoft.com/office/drawing/2014/main" id="{9A18219B-B12E-741D-80CF-E67D3484A64A}"/>
                </a:ext>
              </a:extLst>
            </p:cNvPr>
            <p:cNvSpPr txBox="1">
              <a:spLocks/>
            </p:cNvSpPr>
            <p:nvPr/>
          </p:nvSpPr>
          <p:spPr>
            <a:xfrm>
              <a:off x="11606818" y="6355131"/>
              <a:ext cx="554668" cy="377849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id-ID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fld id="{696CAF5E-82FD-46C1-8113-274199A6E6F4}" type="slidenum">
                <a:rPr lang="id-ID" sz="1200" b="1" smtClean="0">
                  <a:solidFill>
                    <a:schemeClr val="bg2"/>
                  </a:solidFill>
                  <a:latin typeface="+mn-lt"/>
                </a:rPr>
                <a:pPr algn="ctr"/>
                <a:t>10</a:t>
              </a:fld>
              <a:endParaRPr lang="id-ID" sz="1200" b="1" dirty="0">
                <a:solidFill>
                  <a:schemeClr val="bg2"/>
                </a:solidFill>
                <a:latin typeface="+mn-lt"/>
              </a:endParaRPr>
            </a:p>
          </p:txBody>
        </p: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55CA21B7-E9D2-E4E5-40DD-CE34738976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979" y="216528"/>
            <a:ext cx="1337821" cy="1003366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38537F17-7201-CB2A-FE43-A60B4410FD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1862" y="717366"/>
            <a:ext cx="1579643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E547D60-338C-BEEA-B95B-4950DCFA18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710030"/>
              </p:ext>
            </p:extLst>
          </p:nvPr>
        </p:nvGraphicFramePr>
        <p:xfrm>
          <a:off x="1121545" y="1773956"/>
          <a:ext cx="9948910" cy="32423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1791">
                  <a:extLst>
                    <a:ext uri="{9D8B030D-6E8A-4147-A177-3AD203B41FA5}">
                      <a16:colId xmlns:a16="http://schemas.microsoft.com/office/drawing/2014/main" val="4195207814"/>
                    </a:ext>
                  </a:extLst>
                </a:gridCol>
                <a:gridCol w="5797119">
                  <a:extLst>
                    <a:ext uri="{9D8B030D-6E8A-4147-A177-3AD203B41FA5}">
                      <a16:colId xmlns:a16="http://schemas.microsoft.com/office/drawing/2014/main" val="3444016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id-ID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Framework/Teknologi yang digunakan</a:t>
                      </a: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Fungsi</a:t>
                      </a:r>
                      <a:endParaRPr lang="en-US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22993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Laravel </a:t>
                      </a:r>
                      <a:endParaRPr lang="en-US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id-ID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Membangunan aplikasi yang secara berfokus pada interaksi antara user dengan aplikasi, logika bisnis, dan pengelolaan data yang tidak berkaitan dengan jaringan blockchain</a:t>
                      </a: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73614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Express Js</a:t>
                      </a:r>
                      <a:endParaRPr lang="en-US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id-ID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Sebagai backend yang mengatasi proses transaksi data dan berinteraksi langsung dengan sistem blockchain</a:t>
                      </a: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90507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GETH</a:t>
                      </a:r>
                      <a:endParaRPr lang="en-US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id-ID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Untuk membangun jaringan atau </a:t>
                      </a:r>
                      <a:r>
                        <a:rPr lang="id-ID" sz="1200" i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node</a:t>
                      </a:r>
                      <a:r>
                        <a:rPr lang="id-ID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yang bersifat privat pada sistem blockchain Ethereum</a:t>
                      </a: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5254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id-ID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Redis CLI</a:t>
                      </a: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id-ID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Mengelola proses antrian (</a:t>
                      </a:r>
                      <a:r>
                        <a:rPr lang="id-ID" sz="1200" i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queue</a:t>
                      </a:r>
                      <a:r>
                        <a:rPr lang="id-ID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 pada framework Express JS untuk menangani proses yang banyak</a:t>
                      </a: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1457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MySql</a:t>
                      </a: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Menyimpan</a:t>
                      </a: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data yang </a:t>
                      </a:r>
                      <a:r>
                        <a:rPr lang="en-US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diperlukan</a:t>
                      </a: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sistem</a:t>
                      </a: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US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tidak</a:t>
                      </a: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tersimpan</a:t>
                      </a: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pada </a:t>
                      </a:r>
                      <a:r>
                        <a:rPr lang="en-US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jaringan</a:t>
                      </a: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blockchain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117672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642147"/>
      </p:ext>
    </p:extLst>
  </p:cSld>
  <p:clrMapOvr>
    <a:masterClrMapping/>
  </p:clrMapOvr>
  <p:transition spd="slow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17140600-33F8-0CFA-4504-103E9D80138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D8BDE50-278E-41FC-A6AA-CBD66A1610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/>
              <a:t>Pengujian </a:t>
            </a:r>
            <a:r>
              <a:rPr lang="en-US" b="1" dirty="0" err="1"/>
              <a:t>Sistem</a:t>
            </a:r>
            <a:endParaRPr lang="en-US" b="1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9A4C058-87AD-456D-AA30-0522051D7AA1}"/>
              </a:ext>
            </a:extLst>
          </p:cNvPr>
          <p:cNvGrpSpPr/>
          <p:nvPr/>
        </p:nvGrpSpPr>
        <p:grpSpPr>
          <a:xfrm>
            <a:off x="5686672" y="6462584"/>
            <a:ext cx="818657" cy="100142"/>
            <a:chOff x="-1587" y="4763"/>
            <a:chExt cx="300037" cy="42862"/>
          </a:xfrm>
          <a:solidFill>
            <a:schemeClr val="accent1"/>
          </a:solidFill>
        </p:grpSpPr>
        <p:sp>
          <p:nvSpPr>
            <p:cNvPr id="16" name="Oval 13">
              <a:extLst>
                <a:ext uri="{FF2B5EF4-FFF2-40B4-BE49-F238E27FC236}">
                  <a16:creationId xmlns:a16="http://schemas.microsoft.com/office/drawing/2014/main" id="{237B8652-AB46-463F-9346-FAA3B61DE2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4">
              <a:extLst>
                <a:ext uri="{FF2B5EF4-FFF2-40B4-BE49-F238E27FC236}">
                  <a16:creationId xmlns:a16="http://schemas.microsoft.com/office/drawing/2014/main" id="{1B1085D0-ECAD-4FCF-9EFE-3AEF8C2692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25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5">
              <a:extLst>
                <a:ext uri="{FF2B5EF4-FFF2-40B4-BE49-F238E27FC236}">
                  <a16:creationId xmlns:a16="http://schemas.microsoft.com/office/drawing/2014/main" id="{7AD84B39-A470-4707-BA5F-9984A35BB8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450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6">
              <a:extLst>
                <a:ext uri="{FF2B5EF4-FFF2-40B4-BE49-F238E27FC236}">
                  <a16:creationId xmlns:a16="http://schemas.microsoft.com/office/drawing/2014/main" id="{B88B9796-008C-4D90-9C10-BE5FB93980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938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B8BB1DF-3CB5-CD8C-85D0-0E7049E4C600}"/>
              </a:ext>
            </a:extLst>
          </p:cNvPr>
          <p:cNvGrpSpPr/>
          <p:nvPr/>
        </p:nvGrpSpPr>
        <p:grpSpPr>
          <a:xfrm>
            <a:off x="4886874" y="1592846"/>
            <a:ext cx="5980802" cy="1104754"/>
            <a:chOff x="4886874" y="1953952"/>
            <a:chExt cx="5980802" cy="110475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03BCB32-59B8-68D9-E07E-A3A668F86ECD}"/>
                </a:ext>
              </a:extLst>
            </p:cNvPr>
            <p:cNvSpPr txBox="1"/>
            <p:nvPr/>
          </p:nvSpPr>
          <p:spPr>
            <a:xfrm>
              <a:off x="4886874" y="2227709"/>
              <a:ext cx="109662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tx1">
                      <a:lumMod val="20000"/>
                      <a:lumOff val="80000"/>
                    </a:schemeClr>
                  </a:solidFill>
                  <a:latin typeface="+mj-lt"/>
                </a:rPr>
                <a:t>01</a:t>
              </a: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B809883-E5AA-A50C-6D7D-71CA4B8F3C22}"/>
                </a:ext>
              </a:extLst>
            </p:cNvPr>
            <p:cNvGrpSpPr/>
            <p:nvPr/>
          </p:nvGrpSpPr>
          <p:grpSpPr>
            <a:xfrm>
              <a:off x="6024529" y="1953952"/>
              <a:ext cx="4843147" cy="1101512"/>
              <a:chOff x="5897147" y="1953952"/>
              <a:chExt cx="4843147" cy="1101512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CCD95CF-7477-4E33-A053-82AE045563CD}"/>
                  </a:ext>
                </a:extLst>
              </p:cNvPr>
              <p:cNvSpPr txBox="1"/>
              <p:nvPr/>
            </p:nvSpPr>
            <p:spPr>
              <a:xfrm>
                <a:off x="5897147" y="2438628"/>
                <a:ext cx="4843147" cy="6168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200" dirty="0"/>
                  <a:t>Pengujian </a:t>
                </a:r>
                <a:r>
                  <a:rPr lang="en-US" sz="1200" dirty="0" err="1"/>
                  <a:t>dilakukan</a:t>
                </a:r>
                <a:r>
                  <a:rPr lang="en-US" sz="1200" dirty="0"/>
                  <a:t> </a:t>
                </a:r>
                <a:r>
                  <a:rPr lang="en-US" sz="1200" dirty="0" err="1"/>
                  <a:t>untuk</a:t>
                </a:r>
                <a:r>
                  <a:rPr lang="en-US" sz="1200" dirty="0"/>
                  <a:t> </a:t>
                </a:r>
                <a:r>
                  <a:rPr lang="en-US" sz="1200" dirty="0" err="1"/>
                  <a:t>memverifikasi</a:t>
                </a:r>
                <a:r>
                  <a:rPr lang="en-US" sz="1200" dirty="0"/>
                  <a:t> </a:t>
                </a:r>
                <a:r>
                  <a:rPr lang="en-US" sz="1200" dirty="0" err="1"/>
                  <a:t>bahwa</a:t>
                </a:r>
                <a:r>
                  <a:rPr lang="en-US" sz="1200" dirty="0"/>
                  <a:t> </a:t>
                </a:r>
                <a:r>
                  <a:rPr lang="en-US" sz="1200" dirty="0" err="1"/>
                  <a:t>fungsi</a:t>
                </a:r>
                <a:r>
                  <a:rPr lang="en-US" sz="1200" dirty="0"/>
                  <a:t> </a:t>
                </a:r>
                <a:r>
                  <a:rPr lang="en-US" sz="1200" dirty="0" err="1"/>
                  <a:t>aplikasi</a:t>
                </a:r>
                <a:r>
                  <a:rPr lang="en-US" sz="1200" dirty="0"/>
                  <a:t> </a:t>
                </a:r>
                <a:r>
                  <a:rPr lang="en-US" sz="1200" dirty="0" err="1"/>
                  <a:t>telah</a:t>
                </a:r>
                <a:r>
                  <a:rPr lang="en-US" sz="1200" dirty="0"/>
                  <a:t> </a:t>
                </a:r>
                <a:r>
                  <a:rPr lang="en-US" sz="1200" dirty="0" err="1"/>
                  <a:t>berjalan</a:t>
                </a:r>
                <a:r>
                  <a:rPr lang="en-US" sz="1200" dirty="0"/>
                  <a:t> </a:t>
                </a:r>
                <a:r>
                  <a:rPr lang="en-US" sz="1200" dirty="0" err="1"/>
                  <a:t>sesuai</a:t>
                </a:r>
                <a:r>
                  <a:rPr lang="en-US" sz="1200" dirty="0"/>
                  <a:t> yang </a:t>
                </a:r>
                <a:r>
                  <a:rPr lang="en-US" sz="1200" dirty="0" err="1"/>
                  <a:t>diharapkan</a:t>
                </a:r>
                <a:endParaRPr lang="en-US" sz="1200" dirty="0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75CB532-8725-D320-C557-78935A225D06}"/>
                  </a:ext>
                </a:extLst>
              </p:cNvPr>
              <p:cNvSpPr txBox="1"/>
              <p:nvPr/>
            </p:nvSpPr>
            <p:spPr>
              <a:xfrm>
                <a:off x="5897147" y="1953952"/>
                <a:ext cx="2547938" cy="4506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b="1" dirty="0">
                    <a:latin typeface="+mj-lt"/>
                  </a:rPr>
                  <a:t>Blackbox Testing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CA36D4C-DF95-DC85-5C8E-DF549D5FB045}"/>
              </a:ext>
            </a:extLst>
          </p:cNvPr>
          <p:cNvGrpSpPr/>
          <p:nvPr/>
        </p:nvGrpSpPr>
        <p:grpSpPr>
          <a:xfrm>
            <a:off x="4886874" y="4333922"/>
            <a:ext cx="6021830" cy="1378510"/>
            <a:chOff x="4886874" y="3675478"/>
            <a:chExt cx="6021830" cy="137851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065492C-6065-2A02-54BC-768CE57C1931}"/>
                </a:ext>
              </a:extLst>
            </p:cNvPr>
            <p:cNvSpPr txBox="1"/>
            <p:nvPr/>
          </p:nvSpPr>
          <p:spPr>
            <a:xfrm>
              <a:off x="4886874" y="3949235"/>
              <a:ext cx="109662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tx1">
                      <a:lumMod val="20000"/>
                      <a:lumOff val="80000"/>
                    </a:schemeClr>
                  </a:solidFill>
                  <a:latin typeface="+mj-lt"/>
                </a:rPr>
                <a:t>03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55906136-5006-1C83-90BD-22AA3C4B3377}"/>
                </a:ext>
              </a:extLst>
            </p:cNvPr>
            <p:cNvGrpSpPr/>
            <p:nvPr/>
          </p:nvGrpSpPr>
          <p:grpSpPr>
            <a:xfrm>
              <a:off x="6024528" y="3675478"/>
              <a:ext cx="4884176" cy="1378510"/>
              <a:chOff x="5897146" y="3675478"/>
              <a:chExt cx="4884176" cy="1378510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69D62A6-A10B-678E-86BD-A555FA438D40}"/>
                  </a:ext>
                </a:extLst>
              </p:cNvPr>
              <p:cNvSpPr txBox="1"/>
              <p:nvPr/>
            </p:nvSpPr>
            <p:spPr>
              <a:xfrm>
                <a:off x="5897147" y="4160154"/>
                <a:ext cx="4843147" cy="8938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200" dirty="0"/>
                  <a:t>Pengujian </a:t>
                </a:r>
                <a:r>
                  <a:rPr lang="en-US" sz="1200" dirty="0" err="1"/>
                  <a:t>dilakukan</a:t>
                </a:r>
                <a:r>
                  <a:rPr lang="en-US" sz="1200" dirty="0"/>
                  <a:t> </a:t>
                </a:r>
                <a:r>
                  <a:rPr lang="en-US" sz="1200" dirty="0" err="1"/>
                  <a:t>untuk</a:t>
                </a:r>
                <a:r>
                  <a:rPr lang="en-US" sz="1200" dirty="0"/>
                  <a:t> </a:t>
                </a:r>
                <a:r>
                  <a:rPr lang="en-US" sz="1200" dirty="0" err="1"/>
                  <a:t>memastikan</a:t>
                </a:r>
                <a:r>
                  <a:rPr lang="en-US" sz="1200" dirty="0"/>
                  <a:t> </a:t>
                </a:r>
                <a:r>
                  <a:rPr lang="en-US" sz="1200" dirty="0" err="1"/>
                  <a:t>bahwa</a:t>
                </a:r>
                <a:r>
                  <a:rPr lang="en-US" sz="1200" dirty="0"/>
                  <a:t> </a:t>
                </a:r>
                <a:r>
                  <a:rPr lang="en-US" sz="1200" dirty="0" err="1"/>
                  <a:t>setiap</a:t>
                </a:r>
                <a:r>
                  <a:rPr lang="en-US" sz="1200" dirty="0"/>
                  <a:t> </a:t>
                </a:r>
                <a:r>
                  <a:rPr lang="en-US" sz="1200" dirty="0" err="1"/>
                  <a:t>transaksi</a:t>
                </a:r>
                <a:r>
                  <a:rPr lang="en-US" sz="1200" dirty="0"/>
                  <a:t> dan token yang </a:t>
                </a:r>
                <a:r>
                  <a:rPr lang="en-US" sz="1200" dirty="0" err="1"/>
                  <a:t>dibeli</a:t>
                </a:r>
                <a:r>
                  <a:rPr lang="en-US" sz="1200" dirty="0"/>
                  <a:t> oleh </a:t>
                </a:r>
                <a:r>
                  <a:rPr lang="en-US" sz="1200" dirty="0" err="1"/>
                  <a:t>pengguna</a:t>
                </a:r>
                <a:r>
                  <a:rPr lang="en-US" sz="1200" dirty="0"/>
                  <a:t> </a:t>
                </a:r>
                <a:r>
                  <a:rPr lang="en-US" sz="1200" dirty="0" err="1"/>
                  <a:t>benar-benar</a:t>
                </a:r>
                <a:r>
                  <a:rPr lang="en-US" sz="1200" dirty="0"/>
                  <a:t> </a:t>
                </a:r>
                <a:r>
                  <a:rPr lang="en-US" sz="1200" dirty="0" err="1"/>
                  <a:t>tersimpan</a:t>
                </a:r>
                <a:r>
                  <a:rPr lang="en-US" sz="1200" dirty="0"/>
                  <a:t> dan </a:t>
                </a:r>
                <a:r>
                  <a:rPr lang="en-US" sz="1200" dirty="0" err="1"/>
                  <a:t>tercatat</a:t>
                </a:r>
                <a:r>
                  <a:rPr lang="en-US" sz="1200" dirty="0"/>
                  <a:t> </a:t>
                </a:r>
                <a:r>
                  <a:rPr lang="en-US" sz="1200" dirty="0" err="1"/>
                  <a:t>dalam</a:t>
                </a:r>
                <a:r>
                  <a:rPr lang="en-US" sz="1200" dirty="0"/>
                  <a:t> </a:t>
                </a:r>
                <a:r>
                  <a:rPr lang="en-US" sz="1200" dirty="0" err="1"/>
                  <a:t>jaringan</a:t>
                </a:r>
                <a:r>
                  <a:rPr lang="en-US" sz="1200" dirty="0"/>
                  <a:t> blockchain.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B4ABF35-06B3-6F63-3B79-07C5E331213B}"/>
                  </a:ext>
                </a:extLst>
              </p:cNvPr>
              <p:cNvSpPr txBox="1"/>
              <p:nvPr/>
            </p:nvSpPr>
            <p:spPr>
              <a:xfrm>
                <a:off x="5897146" y="3675478"/>
                <a:ext cx="4884176" cy="4506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b="1" dirty="0">
                    <a:latin typeface="+mj-lt"/>
                  </a:rPr>
                  <a:t>Validasi </a:t>
                </a:r>
                <a:r>
                  <a:rPr lang="en-US" b="1" dirty="0" err="1">
                    <a:latin typeface="+mj-lt"/>
                  </a:rPr>
                  <a:t>Transaksi</a:t>
                </a:r>
                <a:r>
                  <a:rPr lang="en-US" b="1" dirty="0">
                    <a:latin typeface="+mj-lt"/>
                  </a:rPr>
                  <a:t> di </a:t>
                </a:r>
                <a:r>
                  <a:rPr lang="en-US" b="1" dirty="0" err="1">
                    <a:latin typeface="+mj-lt"/>
                  </a:rPr>
                  <a:t>Jaringan</a:t>
                </a:r>
                <a:r>
                  <a:rPr lang="en-US" b="1" dirty="0">
                    <a:latin typeface="+mj-lt"/>
                  </a:rPr>
                  <a:t> Blockchain</a:t>
                </a:r>
              </a:p>
            </p:txBody>
          </p: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FEFF1B7-24ED-78A6-6AC7-E0ED06ABB7CA}"/>
              </a:ext>
            </a:extLst>
          </p:cNvPr>
          <p:cNvGrpSpPr/>
          <p:nvPr/>
        </p:nvGrpSpPr>
        <p:grpSpPr>
          <a:xfrm>
            <a:off x="11576304" y="6236208"/>
            <a:ext cx="615696" cy="615696"/>
            <a:chOff x="11576304" y="6236208"/>
            <a:chExt cx="615696" cy="615696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880C1EB-084A-6D69-6F6F-20582C030A1E}"/>
                </a:ext>
              </a:extLst>
            </p:cNvPr>
            <p:cNvSpPr/>
            <p:nvPr/>
          </p:nvSpPr>
          <p:spPr>
            <a:xfrm>
              <a:off x="11576304" y="6236208"/>
              <a:ext cx="615696" cy="61569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Slide Number Placeholder 5">
              <a:extLst>
                <a:ext uri="{FF2B5EF4-FFF2-40B4-BE49-F238E27FC236}">
                  <a16:creationId xmlns:a16="http://schemas.microsoft.com/office/drawing/2014/main" id="{9A18219B-B12E-741D-80CF-E67D3484A64A}"/>
                </a:ext>
              </a:extLst>
            </p:cNvPr>
            <p:cNvSpPr txBox="1">
              <a:spLocks/>
            </p:cNvSpPr>
            <p:nvPr/>
          </p:nvSpPr>
          <p:spPr>
            <a:xfrm>
              <a:off x="11606818" y="6355131"/>
              <a:ext cx="554668" cy="377849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id-ID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fld id="{696CAF5E-82FD-46C1-8113-274199A6E6F4}" type="slidenum">
                <a:rPr lang="id-ID" sz="1200" b="1" smtClean="0">
                  <a:solidFill>
                    <a:schemeClr val="bg2"/>
                  </a:solidFill>
                  <a:latin typeface="+mn-lt"/>
                </a:rPr>
                <a:pPr algn="ctr"/>
                <a:t>11</a:t>
              </a:fld>
              <a:endParaRPr lang="id-ID" sz="1200" b="1" dirty="0">
                <a:solidFill>
                  <a:schemeClr val="bg2"/>
                </a:solidFill>
                <a:latin typeface="+mn-lt"/>
              </a:endParaRPr>
            </a:p>
          </p:txBody>
        </p: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55CA21B7-E9D2-E4E5-40DD-CE34738976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979" y="216528"/>
            <a:ext cx="1337821" cy="1003366"/>
          </a:xfrm>
          <a:prstGeom prst="rect">
            <a:avLst/>
          </a:prstGeom>
        </p:spPr>
      </p:pic>
      <p:pic>
        <p:nvPicPr>
          <p:cNvPr id="4" name="Picture Placeholder 5">
            <a:extLst>
              <a:ext uri="{FF2B5EF4-FFF2-40B4-BE49-F238E27FC236}">
                <a16:creationId xmlns:a16="http://schemas.microsoft.com/office/drawing/2014/main" id="{79CB5133-D284-70A0-B5E5-75300C281B2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3" r="12053"/>
          <a:stretch>
            <a:fillRect/>
          </a:stretch>
        </p:blipFill>
        <p:spPr>
          <a:xfrm>
            <a:off x="1394460" y="1874520"/>
            <a:ext cx="2358888" cy="3108960"/>
          </a:xfr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168A8DA-3FDE-D96F-9CEF-B1004E395325}"/>
              </a:ext>
            </a:extLst>
          </p:cNvPr>
          <p:cNvGrpSpPr/>
          <p:nvPr/>
        </p:nvGrpSpPr>
        <p:grpSpPr>
          <a:xfrm>
            <a:off x="4886874" y="2963384"/>
            <a:ext cx="6021830" cy="1104754"/>
            <a:chOff x="4886874" y="3675478"/>
            <a:chExt cx="6021830" cy="110475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63B980E-AC1D-5054-81BB-4C1D2AAE741C}"/>
                </a:ext>
              </a:extLst>
            </p:cNvPr>
            <p:cNvSpPr txBox="1"/>
            <p:nvPr/>
          </p:nvSpPr>
          <p:spPr>
            <a:xfrm>
              <a:off x="4886874" y="3949235"/>
              <a:ext cx="109662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tx1">
                      <a:lumMod val="20000"/>
                      <a:lumOff val="80000"/>
                    </a:schemeClr>
                  </a:solidFill>
                  <a:latin typeface="+mj-lt"/>
                </a:rPr>
                <a:t>02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4EA251B-FF7D-E98D-B563-4009A3CE6D7F}"/>
                </a:ext>
              </a:extLst>
            </p:cNvPr>
            <p:cNvGrpSpPr/>
            <p:nvPr/>
          </p:nvGrpSpPr>
          <p:grpSpPr>
            <a:xfrm>
              <a:off x="6024528" y="3675478"/>
              <a:ext cx="4884176" cy="1101512"/>
              <a:chOff x="5897146" y="3675478"/>
              <a:chExt cx="4884176" cy="1101512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971CC23-96C3-A7D6-DC63-C086F2707742}"/>
                  </a:ext>
                </a:extLst>
              </p:cNvPr>
              <p:cNvSpPr txBox="1"/>
              <p:nvPr/>
            </p:nvSpPr>
            <p:spPr>
              <a:xfrm>
                <a:off x="5897147" y="4160154"/>
                <a:ext cx="4843147" cy="6168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200" dirty="0"/>
                  <a:t>Pengujian smart contract </a:t>
                </a:r>
                <a:r>
                  <a:rPr lang="en-US" sz="1200" dirty="0" err="1"/>
                  <a:t>dilakukan</a:t>
                </a:r>
                <a:r>
                  <a:rPr lang="en-US" sz="1200" dirty="0"/>
                  <a:t> </a:t>
                </a:r>
                <a:r>
                  <a:rPr lang="en-US" sz="1200" dirty="0" err="1"/>
                  <a:t>untuk</a:t>
                </a:r>
                <a:r>
                  <a:rPr lang="en-US" sz="1200" dirty="0"/>
                  <a:t> </a:t>
                </a:r>
                <a:r>
                  <a:rPr lang="en-US" sz="1200" dirty="0" err="1"/>
                  <a:t>memastikan</a:t>
                </a:r>
                <a:r>
                  <a:rPr lang="en-US" sz="1200" dirty="0"/>
                  <a:t> </a:t>
                </a:r>
                <a:r>
                  <a:rPr lang="en-US" sz="1200" dirty="0" err="1"/>
                  <a:t>bahwa</a:t>
                </a:r>
                <a:r>
                  <a:rPr lang="en-US" sz="1200" dirty="0"/>
                  <a:t> </a:t>
                </a:r>
                <a:r>
                  <a:rPr lang="en-US" sz="1200" dirty="0" err="1"/>
                  <a:t>kontrak</a:t>
                </a:r>
                <a:r>
                  <a:rPr lang="en-US" sz="1200" dirty="0"/>
                  <a:t> </a:t>
                </a:r>
                <a:r>
                  <a:rPr lang="en-US" sz="1200" dirty="0" err="1"/>
                  <a:t>pintar</a:t>
                </a:r>
                <a:r>
                  <a:rPr lang="en-US" sz="1200" dirty="0"/>
                  <a:t> </a:t>
                </a:r>
                <a:r>
                  <a:rPr lang="en-US" sz="1200" dirty="0" err="1"/>
                  <a:t>berfungsi</a:t>
                </a:r>
                <a:r>
                  <a:rPr lang="en-US" sz="1200" dirty="0"/>
                  <a:t> </a:t>
                </a:r>
                <a:r>
                  <a:rPr lang="en-US" sz="1200" dirty="0" err="1"/>
                  <a:t>sesuai</a:t>
                </a:r>
                <a:r>
                  <a:rPr lang="en-US" sz="1200" dirty="0"/>
                  <a:t> </a:t>
                </a:r>
                <a:r>
                  <a:rPr lang="en-US" sz="1200" dirty="0" err="1"/>
                  <a:t>spesifikasi</a:t>
                </a:r>
                <a:r>
                  <a:rPr lang="en-US" sz="1200" dirty="0"/>
                  <a:t> yang </a:t>
                </a:r>
                <a:r>
                  <a:rPr lang="en-US" sz="1200" dirty="0" err="1"/>
                  <a:t>diharapkan</a:t>
                </a:r>
                <a:r>
                  <a:rPr lang="en-US" sz="1200" dirty="0"/>
                  <a:t>.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ABBD0C6-E78E-2A54-9E15-4FE5E8B81C2C}"/>
                  </a:ext>
                </a:extLst>
              </p:cNvPr>
              <p:cNvSpPr txBox="1"/>
              <p:nvPr/>
            </p:nvSpPr>
            <p:spPr>
              <a:xfrm>
                <a:off x="5897146" y="3675478"/>
                <a:ext cx="4884176" cy="4506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b="1" dirty="0">
                    <a:latin typeface="+mj-lt"/>
                  </a:rPr>
                  <a:t>Pengujian Smart contract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3911916"/>
      </p:ext>
    </p:extLst>
  </p:cSld>
  <p:clrMapOvr>
    <a:masterClrMapping/>
  </p:clrMapOvr>
  <p:transition spd="slow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2663301-7928-DAED-5782-3F31A422DB36}"/>
              </a:ext>
            </a:extLst>
          </p:cNvPr>
          <p:cNvSpPr/>
          <p:nvPr/>
        </p:nvSpPr>
        <p:spPr>
          <a:xfrm>
            <a:off x="30514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D8BDE50-278E-41FC-A6AA-CBD66A1610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Hasil Pengujian Blackbox Testing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9A4C058-87AD-456D-AA30-0522051D7AA1}"/>
              </a:ext>
            </a:extLst>
          </p:cNvPr>
          <p:cNvGrpSpPr/>
          <p:nvPr/>
        </p:nvGrpSpPr>
        <p:grpSpPr>
          <a:xfrm>
            <a:off x="5686672" y="6462584"/>
            <a:ext cx="818657" cy="100142"/>
            <a:chOff x="-1587" y="4763"/>
            <a:chExt cx="300037" cy="42862"/>
          </a:xfrm>
          <a:solidFill>
            <a:schemeClr val="accent1"/>
          </a:solidFill>
        </p:grpSpPr>
        <p:sp>
          <p:nvSpPr>
            <p:cNvPr id="16" name="Oval 13">
              <a:extLst>
                <a:ext uri="{FF2B5EF4-FFF2-40B4-BE49-F238E27FC236}">
                  <a16:creationId xmlns:a16="http://schemas.microsoft.com/office/drawing/2014/main" id="{237B8652-AB46-463F-9346-FAA3B61DE2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4">
              <a:extLst>
                <a:ext uri="{FF2B5EF4-FFF2-40B4-BE49-F238E27FC236}">
                  <a16:creationId xmlns:a16="http://schemas.microsoft.com/office/drawing/2014/main" id="{1B1085D0-ECAD-4FCF-9EFE-3AEF8C2692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25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5">
              <a:extLst>
                <a:ext uri="{FF2B5EF4-FFF2-40B4-BE49-F238E27FC236}">
                  <a16:creationId xmlns:a16="http://schemas.microsoft.com/office/drawing/2014/main" id="{7AD84B39-A470-4707-BA5F-9984A35BB8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450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6">
              <a:extLst>
                <a:ext uri="{FF2B5EF4-FFF2-40B4-BE49-F238E27FC236}">
                  <a16:creationId xmlns:a16="http://schemas.microsoft.com/office/drawing/2014/main" id="{B88B9796-008C-4D90-9C10-BE5FB93980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938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83CB80-DAEE-BBB6-C1D4-A29EFE6741FE}"/>
              </a:ext>
            </a:extLst>
          </p:cNvPr>
          <p:cNvGrpSpPr/>
          <p:nvPr/>
        </p:nvGrpSpPr>
        <p:grpSpPr>
          <a:xfrm>
            <a:off x="11576304" y="6236208"/>
            <a:ext cx="615696" cy="615696"/>
            <a:chOff x="11576304" y="6236208"/>
            <a:chExt cx="615696" cy="61569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F14EDDB-AD6C-E20A-C65F-B2F594DF79CC}"/>
                </a:ext>
              </a:extLst>
            </p:cNvPr>
            <p:cNvSpPr/>
            <p:nvPr/>
          </p:nvSpPr>
          <p:spPr>
            <a:xfrm>
              <a:off x="11576304" y="6236208"/>
              <a:ext cx="615696" cy="61569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Slide Number Placeholder 5">
              <a:extLst>
                <a:ext uri="{FF2B5EF4-FFF2-40B4-BE49-F238E27FC236}">
                  <a16:creationId xmlns:a16="http://schemas.microsoft.com/office/drawing/2014/main" id="{40124052-92D7-5313-2B77-D833E7C86EAE}"/>
                </a:ext>
              </a:extLst>
            </p:cNvPr>
            <p:cNvSpPr txBox="1">
              <a:spLocks/>
            </p:cNvSpPr>
            <p:nvPr/>
          </p:nvSpPr>
          <p:spPr>
            <a:xfrm>
              <a:off x="11606818" y="6355131"/>
              <a:ext cx="554668" cy="377849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id-ID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fld id="{696CAF5E-82FD-46C1-8113-274199A6E6F4}" type="slidenum">
                <a:rPr lang="id-ID" sz="1200" b="1" smtClean="0">
                  <a:solidFill>
                    <a:schemeClr val="bg2"/>
                  </a:solidFill>
                  <a:latin typeface="+mn-lt"/>
                </a:rPr>
                <a:pPr algn="ctr"/>
                <a:t>12</a:t>
              </a:fld>
              <a:endParaRPr lang="id-ID" sz="1200" b="1" dirty="0">
                <a:solidFill>
                  <a:schemeClr val="bg2"/>
                </a:solidFill>
                <a:latin typeface="+mn-lt"/>
              </a:endParaRPr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2188B76B-83A0-1B42-4A25-523E3A9695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979" y="216528"/>
            <a:ext cx="1337821" cy="1003366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B6D0831-86C6-06F5-D707-A4BBEC6939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945309"/>
              </p:ext>
            </p:extLst>
          </p:nvPr>
        </p:nvGraphicFramePr>
        <p:xfrm>
          <a:off x="2053087" y="2048814"/>
          <a:ext cx="8162032" cy="35523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2273">
                  <a:extLst>
                    <a:ext uri="{9D8B030D-6E8A-4147-A177-3AD203B41FA5}">
                      <a16:colId xmlns:a16="http://schemas.microsoft.com/office/drawing/2014/main" val="3854075232"/>
                    </a:ext>
                  </a:extLst>
                </a:gridCol>
                <a:gridCol w="1992879">
                  <a:extLst>
                    <a:ext uri="{9D8B030D-6E8A-4147-A177-3AD203B41FA5}">
                      <a16:colId xmlns:a16="http://schemas.microsoft.com/office/drawing/2014/main" val="1027543308"/>
                    </a:ext>
                  </a:extLst>
                </a:gridCol>
                <a:gridCol w="4166929">
                  <a:extLst>
                    <a:ext uri="{9D8B030D-6E8A-4147-A177-3AD203B41FA5}">
                      <a16:colId xmlns:a16="http://schemas.microsoft.com/office/drawing/2014/main" val="1344179696"/>
                    </a:ext>
                  </a:extLst>
                </a:gridCol>
                <a:gridCol w="1539951">
                  <a:extLst>
                    <a:ext uri="{9D8B030D-6E8A-4147-A177-3AD203B41FA5}">
                      <a16:colId xmlns:a16="http://schemas.microsoft.com/office/drawing/2014/main" val="1087520588"/>
                    </a:ext>
                  </a:extLst>
                </a:gridCol>
              </a:tblGrid>
              <a:tr h="27325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No</a:t>
                      </a:r>
                      <a:endParaRPr lang="en-US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Peran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Fitur</a:t>
                      </a:r>
                      <a:endParaRPr lang="en-US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Hasil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extLst>
                  <a:ext uri="{0D108BD9-81ED-4DB2-BD59-A6C34878D82A}">
                    <a16:rowId xmlns:a16="http://schemas.microsoft.com/office/drawing/2014/main" val="2888927362"/>
                  </a:ext>
                </a:extLst>
              </a:tr>
              <a:tr h="2732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Semua peran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Login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Berhasil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extLst>
                  <a:ext uri="{0D108BD9-81ED-4DB2-BD59-A6C34878D82A}">
                    <a16:rowId xmlns:a16="http://schemas.microsoft.com/office/drawing/2014/main" val="2914886432"/>
                  </a:ext>
                </a:extLst>
              </a:tr>
              <a:tr h="2732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Semua peran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</a:rPr>
                        <a:t>Register</a:t>
                      </a:r>
                      <a:endParaRPr lang="en-US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Berhasil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extLst>
                  <a:ext uri="{0D108BD9-81ED-4DB2-BD59-A6C34878D82A}">
                    <a16:rowId xmlns:a16="http://schemas.microsoft.com/office/drawing/2014/main" val="2601461839"/>
                  </a:ext>
                </a:extLst>
              </a:tr>
              <a:tr h="2732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Admin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Manajemen user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Berhasil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extLst>
                  <a:ext uri="{0D108BD9-81ED-4DB2-BD59-A6C34878D82A}">
                    <a16:rowId xmlns:a16="http://schemas.microsoft.com/office/drawing/2014/main" val="3874866307"/>
                  </a:ext>
                </a:extLst>
              </a:tr>
              <a:tr h="2732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Admin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Manajemen metode pembayaran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Berhasil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extLst>
                  <a:ext uri="{0D108BD9-81ED-4DB2-BD59-A6C34878D82A}">
                    <a16:rowId xmlns:a16="http://schemas.microsoft.com/office/drawing/2014/main" val="538507431"/>
                  </a:ext>
                </a:extLst>
              </a:tr>
              <a:tr h="2732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Admin</a:t>
                      </a:r>
                      <a:endParaRPr lang="en-US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Manajemen proyek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Berhasil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extLst>
                  <a:ext uri="{0D108BD9-81ED-4DB2-BD59-A6C34878D82A}">
                    <a16:rowId xmlns:a16="http://schemas.microsoft.com/office/drawing/2014/main" val="552579230"/>
                  </a:ext>
                </a:extLst>
              </a:tr>
              <a:tr h="2732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Admin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Manajemen transaksi pembelian token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Berhasil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extLst>
                  <a:ext uri="{0D108BD9-81ED-4DB2-BD59-A6C34878D82A}">
                    <a16:rowId xmlns:a16="http://schemas.microsoft.com/office/drawing/2014/main" val="1628722864"/>
                  </a:ext>
                </a:extLst>
              </a:tr>
              <a:tr h="2732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Admin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Manajemen transaksi dompet aplikasi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Berhasil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extLst>
                  <a:ext uri="{0D108BD9-81ED-4DB2-BD59-A6C34878D82A}">
                    <a16:rowId xmlns:a16="http://schemas.microsoft.com/office/drawing/2014/main" val="3354557754"/>
                  </a:ext>
                </a:extLst>
              </a:tr>
              <a:tr h="2732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Member </a:t>
                      </a:r>
                      <a:r>
                        <a:rPr lang="en-US" sz="1300" dirty="0" err="1">
                          <a:effectLst/>
                        </a:rPr>
                        <a:t>aplikasi</a:t>
                      </a:r>
                      <a:endParaRPr lang="en-US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</a:rPr>
                        <a:t>Manajemen proyek</a:t>
                      </a:r>
                      <a:endParaRPr lang="en-US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Berhasil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extLst>
                  <a:ext uri="{0D108BD9-81ED-4DB2-BD59-A6C34878D82A}">
                    <a16:rowId xmlns:a16="http://schemas.microsoft.com/office/drawing/2014/main" val="2621535501"/>
                  </a:ext>
                </a:extLst>
              </a:tr>
              <a:tr h="2732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Member </a:t>
                      </a:r>
                      <a:r>
                        <a:rPr lang="en-US" sz="1300" dirty="0" err="1">
                          <a:effectLst/>
                        </a:rPr>
                        <a:t>aplikasi</a:t>
                      </a:r>
                      <a:endParaRPr lang="en-US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Proyek tesedia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Berhasil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extLst>
                  <a:ext uri="{0D108BD9-81ED-4DB2-BD59-A6C34878D82A}">
                    <a16:rowId xmlns:a16="http://schemas.microsoft.com/office/drawing/2014/main" val="3098086199"/>
                  </a:ext>
                </a:extLst>
              </a:tr>
              <a:tr h="2732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Member </a:t>
                      </a:r>
                      <a:r>
                        <a:rPr lang="en-US" sz="1300" dirty="0" err="1">
                          <a:effectLst/>
                        </a:rPr>
                        <a:t>aplikasi</a:t>
                      </a:r>
                      <a:endParaRPr lang="en-US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Riwayat transaksi pembelian token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Berhasil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extLst>
                  <a:ext uri="{0D108BD9-81ED-4DB2-BD59-A6C34878D82A}">
                    <a16:rowId xmlns:a16="http://schemas.microsoft.com/office/drawing/2014/main" val="1694258655"/>
                  </a:ext>
                </a:extLst>
              </a:tr>
              <a:tr h="2732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Member </a:t>
                      </a:r>
                      <a:r>
                        <a:rPr lang="en-US" sz="1300" dirty="0" err="1">
                          <a:effectLst/>
                        </a:rPr>
                        <a:t>aplikasi</a:t>
                      </a:r>
                      <a:endParaRPr lang="en-US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Token saya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Berhasil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extLst>
                  <a:ext uri="{0D108BD9-81ED-4DB2-BD59-A6C34878D82A}">
                    <a16:rowId xmlns:a16="http://schemas.microsoft.com/office/drawing/2014/main" val="1110826916"/>
                  </a:ext>
                </a:extLst>
              </a:tr>
              <a:tr h="2732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Member </a:t>
                      </a:r>
                      <a:r>
                        <a:rPr lang="en-US" sz="1300" dirty="0" err="1">
                          <a:effectLst/>
                        </a:rPr>
                        <a:t>aplikasi</a:t>
                      </a:r>
                      <a:endParaRPr lang="en-US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</a:rPr>
                        <a:t>Transaksi dompet aplikasi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</a:rPr>
                        <a:t>Berhasil</a:t>
                      </a:r>
                      <a:endParaRPr lang="en-US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48" marR="73048" marT="0" marB="0"/>
                </a:tc>
                <a:extLst>
                  <a:ext uri="{0D108BD9-81ED-4DB2-BD59-A6C34878D82A}">
                    <a16:rowId xmlns:a16="http://schemas.microsoft.com/office/drawing/2014/main" val="2069149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6757441"/>
      </p:ext>
    </p:extLst>
  </p:cSld>
  <p:clrMapOvr>
    <a:masterClrMapping/>
  </p:clrMapOvr>
  <p:transition spd="slow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2663301-7928-DAED-5782-3F31A422DB36}"/>
              </a:ext>
            </a:extLst>
          </p:cNvPr>
          <p:cNvSpPr/>
          <p:nvPr/>
        </p:nvSpPr>
        <p:spPr>
          <a:xfrm>
            <a:off x="30514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D8BDE50-278E-41FC-A6AA-CBD66A1610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Hasil Pengujian Smart Contract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9A4C058-87AD-456D-AA30-0522051D7AA1}"/>
              </a:ext>
            </a:extLst>
          </p:cNvPr>
          <p:cNvGrpSpPr/>
          <p:nvPr/>
        </p:nvGrpSpPr>
        <p:grpSpPr>
          <a:xfrm>
            <a:off x="5686672" y="6462584"/>
            <a:ext cx="818657" cy="100142"/>
            <a:chOff x="-1587" y="4763"/>
            <a:chExt cx="300037" cy="42862"/>
          </a:xfrm>
          <a:solidFill>
            <a:schemeClr val="accent1"/>
          </a:solidFill>
        </p:grpSpPr>
        <p:sp>
          <p:nvSpPr>
            <p:cNvPr id="16" name="Oval 13">
              <a:extLst>
                <a:ext uri="{FF2B5EF4-FFF2-40B4-BE49-F238E27FC236}">
                  <a16:creationId xmlns:a16="http://schemas.microsoft.com/office/drawing/2014/main" id="{237B8652-AB46-463F-9346-FAA3B61DE2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4">
              <a:extLst>
                <a:ext uri="{FF2B5EF4-FFF2-40B4-BE49-F238E27FC236}">
                  <a16:creationId xmlns:a16="http://schemas.microsoft.com/office/drawing/2014/main" id="{1B1085D0-ECAD-4FCF-9EFE-3AEF8C2692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25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5">
              <a:extLst>
                <a:ext uri="{FF2B5EF4-FFF2-40B4-BE49-F238E27FC236}">
                  <a16:creationId xmlns:a16="http://schemas.microsoft.com/office/drawing/2014/main" id="{7AD84B39-A470-4707-BA5F-9984A35BB8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450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6">
              <a:extLst>
                <a:ext uri="{FF2B5EF4-FFF2-40B4-BE49-F238E27FC236}">
                  <a16:creationId xmlns:a16="http://schemas.microsoft.com/office/drawing/2014/main" id="{B88B9796-008C-4D90-9C10-BE5FB93980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938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83CB80-DAEE-BBB6-C1D4-A29EFE6741FE}"/>
              </a:ext>
            </a:extLst>
          </p:cNvPr>
          <p:cNvGrpSpPr/>
          <p:nvPr/>
        </p:nvGrpSpPr>
        <p:grpSpPr>
          <a:xfrm>
            <a:off x="11576304" y="6236208"/>
            <a:ext cx="615696" cy="615696"/>
            <a:chOff x="11576304" y="6236208"/>
            <a:chExt cx="615696" cy="61569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F14EDDB-AD6C-E20A-C65F-B2F594DF79CC}"/>
                </a:ext>
              </a:extLst>
            </p:cNvPr>
            <p:cNvSpPr/>
            <p:nvPr/>
          </p:nvSpPr>
          <p:spPr>
            <a:xfrm>
              <a:off x="11576304" y="6236208"/>
              <a:ext cx="615696" cy="61569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Slide Number Placeholder 5">
              <a:extLst>
                <a:ext uri="{FF2B5EF4-FFF2-40B4-BE49-F238E27FC236}">
                  <a16:creationId xmlns:a16="http://schemas.microsoft.com/office/drawing/2014/main" id="{40124052-92D7-5313-2B77-D833E7C86EAE}"/>
                </a:ext>
              </a:extLst>
            </p:cNvPr>
            <p:cNvSpPr txBox="1">
              <a:spLocks/>
            </p:cNvSpPr>
            <p:nvPr/>
          </p:nvSpPr>
          <p:spPr>
            <a:xfrm>
              <a:off x="11606818" y="6355131"/>
              <a:ext cx="554668" cy="377849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id-ID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fld id="{696CAF5E-82FD-46C1-8113-274199A6E6F4}" type="slidenum">
                <a:rPr lang="id-ID" sz="1200" b="1" smtClean="0">
                  <a:solidFill>
                    <a:schemeClr val="bg2"/>
                  </a:solidFill>
                  <a:latin typeface="+mn-lt"/>
                </a:rPr>
                <a:pPr algn="ctr"/>
                <a:t>13</a:t>
              </a:fld>
              <a:endParaRPr lang="id-ID" sz="1200" b="1" dirty="0">
                <a:solidFill>
                  <a:schemeClr val="bg2"/>
                </a:solidFill>
                <a:latin typeface="+mn-lt"/>
              </a:endParaRPr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2188B76B-83A0-1B42-4A25-523E3A9695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979" y="216528"/>
            <a:ext cx="1337821" cy="1003366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E2EEB5C-86DF-FDBA-47C7-CD57D82ACE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6848853"/>
              </p:ext>
            </p:extLst>
          </p:nvPr>
        </p:nvGraphicFramePr>
        <p:xfrm>
          <a:off x="1295098" y="1373386"/>
          <a:ext cx="9458861" cy="45701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5220">
                  <a:extLst>
                    <a:ext uri="{9D8B030D-6E8A-4147-A177-3AD203B41FA5}">
                      <a16:colId xmlns:a16="http://schemas.microsoft.com/office/drawing/2014/main" val="1804106816"/>
                    </a:ext>
                  </a:extLst>
                </a:gridCol>
                <a:gridCol w="1834814">
                  <a:extLst>
                    <a:ext uri="{9D8B030D-6E8A-4147-A177-3AD203B41FA5}">
                      <a16:colId xmlns:a16="http://schemas.microsoft.com/office/drawing/2014/main" val="2425373664"/>
                    </a:ext>
                  </a:extLst>
                </a:gridCol>
                <a:gridCol w="5828817">
                  <a:extLst>
                    <a:ext uri="{9D8B030D-6E8A-4147-A177-3AD203B41FA5}">
                      <a16:colId xmlns:a16="http://schemas.microsoft.com/office/drawing/2014/main" val="217357438"/>
                    </a:ext>
                  </a:extLst>
                </a:gridCol>
                <a:gridCol w="1320010">
                  <a:extLst>
                    <a:ext uri="{9D8B030D-6E8A-4147-A177-3AD203B41FA5}">
                      <a16:colId xmlns:a16="http://schemas.microsoft.com/office/drawing/2014/main" val="3237431916"/>
                    </a:ext>
                  </a:extLst>
                </a:gridCol>
              </a:tblGrid>
              <a:tr h="40070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No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Smart contract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Fungsi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Terkait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Hasil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extLst>
                  <a:ext uri="{0D108BD9-81ED-4DB2-BD59-A6C34878D82A}">
                    <a16:rowId xmlns:a16="http://schemas.microsoft.com/office/drawing/2014/main" val="1439065620"/>
                  </a:ext>
                </a:extLst>
              </a:tr>
              <a:tr h="111764">
                <a:tc rowSpan="7">
                  <a:txBody>
                    <a:bodyPr/>
                    <a:lstStyle/>
                    <a:p>
                      <a:pPr marL="0" marR="0" lvl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200" dirty="0">
                          <a:effectLst/>
                        </a:rPr>
                        <a:t>1 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tc rowSpan="7"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TransactionContract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indent="36004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>
                          <a:effectLst/>
                        </a:rPr>
                        <a:t>Menambahkan Transaksi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Berhasil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extLst>
                  <a:ext uri="{0D108BD9-81ED-4DB2-BD59-A6C34878D82A}">
                    <a16:rowId xmlns:a16="http://schemas.microsoft.com/office/drawing/2014/main" val="3839131910"/>
                  </a:ext>
                </a:extLst>
              </a:tr>
              <a:tr h="1609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dirty="0">
                          <a:effectLst/>
                        </a:rPr>
                        <a:t>Memperbarui Status Transaksi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Berhasil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extLst>
                  <a:ext uri="{0D108BD9-81ED-4DB2-BD59-A6C34878D82A}">
                    <a16:rowId xmlns:a16="http://schemas.microsoft.com/office/drawing/2014/main" val="2129144885"/>
                  </a:ext>
                </a:extLst>
              </a:tr>
              <a:tr h="1609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>
                          <a:effectLst/>
                        </a:rPr>
                        <a:t>Memperbarui Status Pembayaran Transaksi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Berhasil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extLst>
                  <a:ext uri="{0D108BD9-81ED-4DB2-BD59-A6C34878D82A}">
                    <a16:rowId xmlns:a16="http://schemas.microsoft.com/office/drawing/2014/main" val="1077944331"/>
                  </a:ext>
                </a:extLst>
              </a:tr>
              <a:tr h="1609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>
                          <a:effectLst/>
                        </a:rPr>
                        <a:t>Memperbarui Bukti Pembayaran Transaksi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Berhasil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extLst>
                  <a:ext uri="{0D108BD9-81ED-4DB2-BD59-A6C34878D82A}">
                    <a16:rowId xmlns:a16="http://schemas.microsoft.com/office/drawing/2014/main" val="535145415"/>
                  </a:ext>
                </a:extLst>
              </a:tr>
              <a:tr h="2465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>
                          <a:effectLst/>
                        </a:rPr>
                        <a:t>Mendapatkan Transaksi Berdasarkan fromToUserId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Berhasil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extLst>
                  <a:ext uri="{0D108BD9-81ED-4DB2-BD59-A6C34878D82A}">
                    <a16:rowId xmlns:a16="http://schemas.microsoft.com/office/drawing/2014/main" val="578780489"/>
                  </a:ext>
                </a:extLst>
              </a:tr>
              <a:tr h="1609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>
                          <a:effectLst/>
                        </a:rPr>
                        <a:t>Mendapatkan Transaksi Berdasarkan campaignId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Berhasil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extLst>
                  <a:ext uri="{0D108BD9-81ED-4DB2-BD59-A6C34878D82A}">
                    <a16:rowId xmlns:a16="http://schemas.microsoft.com/office/drawing/2014/main" val="262775318"/>
                  </a:ext>
                </a:extLst>
              </a:tr>
              <a:tr h="1609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>
                          <a:effectLst/>
                        </a:rPr>
                        <a:t>Mendapatkan Jumlah Transaksi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Berhasil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extLst>
                  <a:ext uri="{0D108BD9-81ED-4DB2-BD59-A6C34878D82A}">
                    <a16:rowId xmlns:a16="http://schemas.microsoft.com/office/drawing/2014/main" val="2555632891"/>
                  </a:ext>
                </a:extLst>
              </a:tr>
              <a:tr h="160958">
                <a:tc rowSpan="10">
                  <a:txBody>
                    <a:bodyPr/>
                    <a:lstStyle/>
                    <a:p>
                      <a:pPr marL="0" marR="0" lvl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200" dirty="0">
                          <a:effectLst/>
                        </a:rPr>
                        <a:t>2 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tc rowSpan="10"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TokenContract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>
                          <a:effectLst/>
                        </a:rPr>
                        <a:t>Menambahkan Token Baru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Berhasil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extLst>
                  <a:ext uri="{0D108BD9-81ED-4DB2-BD59-A6C34878D82A}">
                    <a16:rowId xmlns:a16="http://schemas.microsoft.com/office/drawing/2014/main" val="2793042290"/>
                  </a:ext>
                </a:extLst>
              </a:tr>
              <a:tr h="1609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>
                          <a:effectLst/>
                        </a:rPr>
                        <a:t>Mengambil Token Berdasarkan campaignId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Berhasil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extLst>
                  <a:ext uri="{0D108BD9-81ED-4DB2-BD59-A6C34878D82A}">
                    <a16:rowId xmlns:a16="http://schemas.microsoft.com/office/drawing/2014/main" val="375335162"/>
                  </a:ext>
                </a:extLst>
              </a:tr>
              <a:tr h="2465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>
                          <a:effectLst/>
                        </a:rPr>
                        <a:t>Mengambil Token Berdasarkan campaignId dan soldTo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Berhasil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extLst>
                  <a:ext uri="{0D108BD9-81ED-4DB2-BD59-A6C34878D82A}">
                    <a16:rowId xmlns:a16="http://schemas.microsoft.com/office/drawing/2014/main" val="2977012345"/>
                  </a:ext>
                </a:extLst>
              </a:tr>
              <a:tr h="2465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>
                          <a:effectLst/>
                        </a:rPr>
                        <a:t>Mengambil Token yang Sudah Terjual Berdasarkan campaignId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Berhasil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extLst>
                  <a:ext uri="{0D108BD9-81ED-4DB2-BD59-A6C34878D82A}">
                    <a16:rowId xmlns:a16="http://schemas.microsoft.com/office/drawing/2014/main" val="1439088577"/>
                  </a:ext>
                </a:extLst>
              </a:tr>
              <a:tr h="1609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>
                          <a:effectLst/>
                        </a:rPr>
                        <a:t>Mengambil Token Berdasarkan soldTo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Berhasil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extLst>
                  <a:ext uri="{0D108BD9-81ED-4DB2-BD59-A6C34878D82A}">
                    <a16:rowId xmlns:a16="http://schemas.microsoft.com/office/drawing/2014/main" val="2061006184"/>
                  </a:ext>
                </a:extLst>
              </a:tr>
              <a:tr h="2465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>
                          <a:effectLst/>
                        </a:rPr>
                        <a:t>Mengambil Token Berdasarkan transactionCode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Berhasil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extLst>
                  <a:ext uri="{0D108BD9-81ED-4DB2-BD59-A6C34878D82A}">
                    <a16:rowId xmlns:a16="http://schemas.microsoft.com/office/drawing/2014/main" val="584891614"/>
                  </a:ext>
                </a:extLst>
              </a:tr>
              <a:tr h="2465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>
                          <a:effectLst/>
                        </a:rPr>
                        <a:t>Mengubah Status Berdasarkan transactionCode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Berhasil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extLst>
                  <a:ext uri="{0D108BD9-81ED-4DB2-BD59-A6C34878D82A}">
                    <a16:rowId xmlns:a16="http://schemas.microsoft.com/office/drawing/2014/main" val="3299055771"/>
                  </a:ext>
                </a:extLst>
              </a:tr>
              <a:tr h="2465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>
                          <a:effectLst/>
                        </a:rPr>
                        <a:t>Menghapus Token Berdasarkan transactionCode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Berhasil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extLst>
                  <a:ext uri="{0D108BD9-81ED-4DB2-BD59-A6C34878D82A}">
                    <a16:rowId xmlns:a16="http://schemas.microsoft.com/office/drawing/2014/main" val="3994432221"/>
                  </a:ext>
                </a:extLst>
              </a:tr>
              <a:tr h="2465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>
                          <a:effectLst/>
                        </a:rPr>
                        <a:t>Menghapus Token Berdasarkan campaignId dan soldTo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Berhasil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extLst>
                  <a:ext uri="{0D108BD9-81ED-4DB2-BD59-A6C34878D82A}">
                    <a16:rowId xmlns:a16="http://schemas.microsoft.com/office/drawing/2014/main" val="609087355"/>
                  </a:ext>
                </a:extLst>
              </a:tr>
              <a:tr h="1609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>
                          <a:effectLst/>
                        </a:rPr>
                        <a:t>Menghapus Token Berdasarkan campaignId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Berhasil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266" marR="27266" marT="0" marB="0"/>
                </a:tc>
                <a:extLst>
                  <a:ext uri="{0D108BD9-81ED-4DB2-BD59-A6C34878D82A}">
                    <a16:rowId xmlns:a16="http://schemas.microsoft.com/office/drawing/2014/main" val="1510236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1845399"/>
      </p:ext>
    </p:extLst>
  </p:cSld>
  <p:clrMapOvr>
    <a:masterClrMapping/>
  </p:clrMapOvr>
  <p:transition spd="slow"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2663301-7928-DAED-5782-3F31A422DB3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D8BDE50-278E-41FC-A6AA-CBD66A1610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15052" y="216528"/>
            <a:ext cx="7561896" cy="1143000"/>
          </a:xfrm>
        </p:spPr>
        <p:txBody>
          <a:bodyPr>
            <a:normAutofit/>
          </a:bodyPr>
          <a:lstStyle/>
          <a:p>
            <a:r>
              <a:rPr lang="en-US" sz="3600" b="1" dirty="0"/>
              <a:t>Hasil Pengujian Validasi </a:t>
            </a:r>
            <a:r>
              <a:rPr lang="en-US" sz="3600" b="1" dirty="0" err="1"/>
              <a:t>Transaksi</a:t>
            </a:r>
            <a:r>
              <a:rPr lang="en-US" sz="3600" b="1" dirty="0"/>
              <a:t> Blockchain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9A4C058-87AD-456D-AA30-0522051D7AA1}"/>
              </a:ext>
            </a:extLst>
          </p:cNvPr>
          <p:cNvGrpSpPr/>
          <p:nvPr/>
        </p:nvGrpSpPr>
        <p:grpSpPr>
          <a:xfrm>
            <a:off x="5686672" y="6462584"/>
            <a:ext cx="818657" cy="100142"/>
            <a:chOff x="-1587" y="4763"/>
            <a:chExt cx="300037" cy="42862"/>
          </a:xfrm>
          <a:solidFill>
            <a:schemeClr val="accent1"/>
          </a:solidFill>
        </p:grpSpPr>
        <p:sp>
          <p:nvSpPr>
            <p:cNvPr id="16" name="Oval 13">
              <a:extLst>
                <a:ext uri="{FF2B5EF4-FFF2-40B4-BE49-F238E27FC236}">
                  <a16:creationId xmlns:a16="http://schemas.microsoft.com/office/drawing/2014/main" id="{237B8652-AB46-463F-9346-FAA3B61DE2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4">
              <a:extLst>
                <a:ext uri="{FF2B5EF4-FFF2-40B4-BE49-F238E27FC236}">
                  <a16:creationId xmlns:a16="http://schemas.microsoft.com/office/drawing/2014/main" id="{1B1085D0-ECAD-4FCF-9EFE-3AEF8C2692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25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5">
              <a:extLst>
                <a:ext uri="{FF2B5EF4-FFF2-40B4-BE49-F238E27FC236}">
                  <a16:creationId xmlns:a16="http://schemas.microsoft.com/office/drawing/2014/main" id="{7AD84B39-A470-4707-BA5F-9984A35BB8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450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6">
              <a:extLst>
                <a:ext uri="{FF2B5EF4-FFF2-40B4-BE49-F238E27FC236}">
                  <a16:creationId xmlns:a16="http://schemas.microsoft.com/office/drawing/2014/main" id="{B88B9796-008C-4D90-9C10-BE5FB93980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938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83CB80-DAEE-BBB6-C1D4-A29EFE6741FE}"/>
              </a:ext>
            </a:extLst>
          </p:cNvPr>
          <p:cNvGrpSpPr/>
          <p:nvPr/>
        </p:nvGrpSpPr>
        <p:grpSpPr>
          <a:xfrm>
            <a:off x="11576304" y="6236208"/>
            <a:ext cx="615696" cy="615696"/>
            <a:chOff x="11576304" y="6236208"/>
            <a:chExt cx="615696" cy="61569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F14EDDB-AD6C-E20A-C65F-B2F594DF79CC}"/>
                </a:ext>
              </a:extLst>
            </p:cNvPr>
            <p:cNvSpPr/>
            <p:nvPr/>
          </p:nvSpPr>
          <p:spPr>
            <a:xfrm>
              <a:off x="11576304" y="6236208"/>
              <a:ext cx="615696" cy="61569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Slide Number Placeholder 5">
              <a:extLst>
                <a:ext uri="{FF2B5EF4-FFF2-40B4-BE49-F238E27FC236}">
                  <a16:creationId xmlns:a16="http://schemas.microsoft.com/office/drawing/2014/main" id="{40124052-92D7-5313-2B77-D833E7C86EAE}"/>
                </a:ext>
              </a:extLst>
            </p:cNvPr>
            <p:cNvSpPr txBox="1">
              <a:spLocks/>
            </p:cNvSpPr>
            <p:nvPr/>
          </p:nvSpPr>
          <p:spPr>
            <a:xfrm>
              <a:off x="11606818" y="6355131"/>
              <a:ext cx="554668" cy="377849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id-ID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fld id="{696CAF5E-82FD-46C1-8113-274199A6E6F4}" type="slidenum">
                <a:rPr lang="id-ID" sz="1200" b="1" smtClean="0">
                  <a:solidFill>
                    <a:schemeClr val="bg2"/>
                  </a:solidFill>
                  <a:latin typeface="+mn-lt"/>
                </a:rPr>
                <a:pPr algn="ctr"/>
                <a:t>14</a:t>
              </a:fld>
              <a:endParaRPr lang="id-ID" sz="1200" b="1" dirty="0">
                <a:solidFill>
                  <a:schemeClr val="bg2"/>
                </a:solidFill>
                <a:latin typeface="+mn-lt"/>
              </a:endParaRPr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2188B76B-83A0-1B42-4A25-523E3A9695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979" y="216528"/>
            <a:ext cx="1337821" cy="1003366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69542B6-E3D7-133F-A70D-D66A85CB68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0689494"/>
              </p:ext>
            </p:extLst>
          </p:nvPr>
        </p:nvGraphicFramePr>
        <p:xfrm>
          <a:off x="1234320" y="2620896"/>
          <a:ext cx="9416659" cy="20862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2901">
                  <a:extLst>
                    <a:ext uri="{9D8B030D-6E8A-4147-A177-3AD203B41FA5}">
                      <a16:colId xmlns:a16="http://schemas.microsoft.com/office/drawing/2014/main" val="3441107147"/>
                    </a:ext>
                  </a:extLst>
                </a:gridCol>
                <a:gridCol w="3741475">
                  <a:extLst>
                    <a:ext uri="{9D8B030D-6E8A-4147-A177-3AD203B41FA5}">
                      <a16:colId xmlns:a16="http://schemas.microsoft.com/office/drawing/2014/main" val="461807476"/>
                    </a:ext>
                  </a:extLst>
                </a:gridCol>
                <a:gridCol w="3136759">
                  <a:extLst>
                    <a:ext uri="{9D8B030D-6E8A-4147-A177-3AD203B41FA5}">
                      <a16:colId xmlns:a16="http://schemas.microsoft.com/office/drawing/2014/main" val="2966976601"/>
                    </a:ext>
                  </a:extLst>
                </a:gridCol>
                <a:gridCol w="1945524">
                  <a:extLst>
                    <a:ext uri="{9D8B030D-6E8A-4147-A177-3AD203B41FA5}">
                      <a16:colId xmlns:a16="http://schemas.microsoft.com/office/drawing/2014/main" val="2155325939"/>
                    </a:ext>
                  </a:extLst>
                </a:gridCol>
              </a:tblGrid>
              <a:tr h="388081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No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35" marR="43935" marT="0" marB="0" anchor="ctr"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dirty="0">
                          <a:solidFill>
                            <a:schemeClr val="tx1"/>
                          </a:solidFill>
                          <a:effectLst/>
                        </a:rPr>
                        <a:t>Skenario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35" marR="43935" marT="0" marB="0" anchor="ctr"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dirty="0">
                          <a:solidFill>
                            <a:schemeClr val="tx1"/>
                          </a:solidFill>
                          <a:effectLst/>
                        </a:rPr>
                        <a:t>Hasil yang diharapkan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35" marR="43935" marT="0" marB="0" anchor="ctr"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dirty="0">
                          <a:solidFill>
                            <a:schemeClr val="tx1"/>
                          </a:solidFill>
                          <a:effectLst/>
                        </a:rPr>
                        <a:t>Hasil Uji Coba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35" marR="43935" marT="0" marB="0" anchor="ctr"/>
                </a:tc>
                <a:extLst>
                  <a:ext uri="{0D108BD9-81ED-4DB2-BD59-A6C34878D82A}">
                    <a16:rowId xmlns:a16="http://schemas.microsoft.com/office/drawing/2014/main" val="1183069444"/>
                  </a:ext>
                </a:extLst>
              </a:tr>
              <a:tr h="765525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</a:t>
                      </a:r>
                    </a:p>
                  </a:txBody>
                  <a:tcPr marL="43935" marR="43935" marT="0" marB="0"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dirty="0">
                          <a:solidFill>
                            <a:schemeClr val="tx1"/>
                          </a:solidFill>
                          <a:effectLst/>
                        </a:rPr>
                        <a:t>Validasi penyimpanan transaksi pembelian token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35" marR="43935" marT="0" marB="0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200" dirty="0">
                          <a:solidFill>
                            <a:schemeClr val="tx1"/>
                          </a:solidFill>
                          <a:effectLst/>
                        </a:rPr>
                        <a:t>Data transaksi yang dikirim sesuai dengan data yang disimpan di blockchain.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35" marR="43935" marT="0" marB="0"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dirty="0">
                          <a:solidFill>
                            <a:schemeClr val="tx1"/>
                          </a:solidFill>
                          <a:effectLst/>
                        </a:rPr>
                        <a:t>Berhasil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35" marR="43935" marT="0" marB="0"/>
                </a:tc>
                <a:extLst>
                  <a:ext uri="{0D108BD9-81ED-4DB2-BD59-A6C34878D82A}">
                    <a16:rowId xmlns:a16="http://schemas.microsoft.com/office/drawing/2014/main" val="4010468314"/>
                  </a:ext>
                </a:extLst>
              </a:tr>
              <a:tr h="9326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  <a:p>
                      <a:pPr marL="0" marR="0" lvl="0" indent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35" marR="43935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Validasi penyimpanan data kepemilikan token</a:t>
                      </a: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35" marR="43935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nn-NO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Data kepemilikan token yang dikirim sesuai dengan data yang disimpan di blockchain.</a:t>
                      </a: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35" marR="43935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200" dirty="0">
                          <a:solidFill>
                            <a:schemeClr val="tx1"/>
                          </a:solidFill>
                          <a:effectLst/>
                        </a:rPr>
                        <a:t>Berhasil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35" marR="43935" marT="0" marB="0"/>
                </a:tc>
                <a:extLst>
                  <a:ext uri="{0D108BD9-81ED-4DB2-BD59-A6C34878D82A}">
                    <a16:rowId xmlns:a16="http://schemas.microsoft.com/office/drawing/2014/main" val="9705964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6837974"/>
      </p:ext>
    </p:extLst>
  </p:cSld>
  <p:clrMapOvr>
    <a:masterClrMapping/>
  </p:clrMapOvr>
  <p:transition spd="slow">
    <p:randomBar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871D6BD2-69B4-A859-92BA-A26C72FDB146}"/>
              </a:ext>
            </a:extLst>
          </p:cNvPr>
          <p:cNvSpPr/>
          <p:nvPr/>
        </p:nvSpPr>
        <p:spPr>
          <a:xfrm>
            <a:off x="0" y="-12502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696E27C-C499-4DBF-BA6F-B83185CA4ADF}"/>
              </a:ext>
            </a:extLst>
          </p:cNvPr>
          <p:cNvGrpSpPr/>
          <p:nvPr/>
        </p:nvGrpSpPr>
        <p:grpSpPr>
          <a:xfrm>
            <a:off x="5686672" y="6462584"/>
            <a:ext cx="818657" cy="100142"/>
            <a:chOff x="-1587" y="4763"/>
            <a:chExt cx="300037" cy="42862"/>
          </a:xfrm>
          <a:solidFill>
            <a:schemeClr val="accent1"/>
          </a:solidFill>
        </p:grpSpPr>
        <p:sp>
          <p:nvSpPr>
            <p:cNvPr id="22" name="Oval 13">
              <a:extLst>
                <a:ext uri="{FF2B5EF4-FFF2-40B4-BE49-F238E27FC236}">
                  <a16:creationId xmlns:a16="http://schemas.microsoft.com/office/drawing/2014/main" id="{DED34BFC-F06F-4B6B-81B3-249835564E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14">
              <a:extLst>
                <a:ext uri="{FF2B5EF4-FFF2-40B4-BE49-F238E27FC236}">
                  <a16:creationId xmlns:a16="http://schemas.microsoft.com/office/drawing/2014/main" id="{36C92F7F-8C59-4800-A040-62E969E54C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25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15">
              <a:extLst>
                <a:ext uri="{FF2B5EF4-FFF2-40B4-BE49-F238E27FC236}">
                  <a16:creationId xmlns:a16="http://schemas.microsoft.com/office/drawing/2014/main" id="{A20348AD-D0EB-4EAD-8AD3-E920BE0A79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450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16">
              <a:extLst>
                <a:ext uri="{FF2B5EF4-FFF2-40B4-BE49-F238E27FC236}">
                  <a16:creationId xmlns:a16="http://schemas.microsoft.com/office/drawing/2014/main" id="{D9EFA501-4830-494B-817C-035EF8807E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938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49128CB-4DA5-B19A-55A4-A3C41BA08BF7}"/>
              </a:ext>
            </a:extLst>
          </p:cNvPr>
          <p:cNvGrpSpPr/>
          <p:nvPr/>
        </p:nvGrpSpPr>
        <p:grpSpPr>
          <a:xfrm>
            <a:off x="11576304" y="6236208"/>
            <a:ext cx="615696" cy="615696"/>
            <a:chOff x="11576304" y="6236208"/>
            <a:chExt cx="615696" cy="615696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0787357-E25D-C93D-FA3A-B8FE4802F3C5}"/>
                </a:ext>
              </a:extLst>
            </p:cNvPr>
            <p:cNvSpPr/>
            <p:nvPr/>
          </p:nvSpPr>
          <p:spPr>
            <a:xfrm>
              <a:off x="11576304" y="6236208"/>
              <a:ext cx="615696" cy="61569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Slide Number Placeholder 5">
              <a:extLst>
                <a:ext uri="{FF2B5EF4-FFF2-40B4-BE49-F238E27FC236}">
                  <a16:creationId xmlns:a16="http://schemas.microsoft.com/office/drawing/2014/main" id="{09E009FA-6B5B-FAD7-5628-1FFC7D5B296B}"/>
                </a:ext>
              </a:extLst>
            </p:cNvPr>
            <p:cNvSpPr txBox="1">
              <a:spLocks/>
            </p:cNvSpPr>
            <p:nvPr/>
          </p:nvSpPr>
          <p:spPr>
            <a:xfrm>
              <a:off x="11606818" y="6355131"/>
              <a:ext cx="554668" cy="377849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id-ID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fld id="{696CAF5E-82FD-46C1-8113-274199A6E6F4}" type="slidenum">
                <a:rPr lang="id-ID" sz="1200" b="1" smtClean="0">
                  <a:solidFill>
                    <a:schemeClr val="bg2"/>
                  </a:solidFill>
                  <a:latin typeface="+mn-lt"/>
                </a:rPr>
                <a:pPr algn="ctr"/>
                <a:t>15</a:t>
              </a:fld>
              <a:endParaRPr lang="id-ID" sz="1200" b="1" dirty="0">
                <a:solidFill>
                  <a:schemeClr val="bg2"/>
                </a:solidFill>
                <a:latin typeface="+mn-lt"/>
              </a:endParaRPr>
            </a:p>
          </p:txBody>
        </p:sp>
      </p:grpSp>
      <p:pic>
        <p:nvPicPr>
          <p:cNvPr id="41" name="Picture 40">
            <a:extLst>
              <a:ext uri="{FF2B5EF4-FFF2-40B4-BE49-F238E27FC236}">
                <a16:creationId xmlns:a16="http://schemas.microsoft.com/office/drawing/2014/main" id="{FD5512B5-AA20-CFC5-BE53-3E79E2EB36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979" y="216528"/>
            <a:ext cx="1337821" cy="1003366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FAD89EBE-C57D-E1C3-C4EF-08DDA7B42EC6}"/>
              </a:ext>
            </a:extLst>
          </p:cNvPr>
          <p:cNvGrpSpPr/>
          <p:nvPr/>
        </p:nvGrpSpPr>
        <p:grpSpPr>
          <a:xfrm>
            <a:off x="786779" y="1569527"/>
            <a:ext cx="4553317" cy="3181970"/>
            <a:chOff x="786779" y="1527180"/>
            <a:chExt cx="4553317" cy="318197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922BF73-2233-4923-A7C9-89E53B47591E}"/>
                </a:ext>
              </a:extLst>
            </p:cNvPr>
            <p:cNvSpPr txBox="1"/>
            <p:nvPr/>
          </p:nvSpPr>
          <p:spPr>
            <a:xfrm>
              <a:off x="1195631" y="2056990"/>
              <a:ext cx="4144465" cy="6168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200" dirty="0"/>
                <a:t>Aplikasi </a:t>
              </a:r>
              <a:r>
                <a:rPr lang="en-US" sz="1200" dirty="0" err="1"/>
                <a:t>manajemen</a:t>
              </a:r>
              <a:r>
                <a:rPr lang="en-US" sz="1200" dirty="0"/>
                <a:t> </a:t>
              </a:r>
              <a:r>
                <a:rPr lang="en-US" sz="1200" dirty="0" err="1"/>
                <a:t>investasi</a:t>
              </a:r>
              <a:r>
                <a:rPr lang="en-US" sz="1200" dirty="0"/>
                <a:t> </a:t>
              </a:r>
              <a:r>
                <a:rPr lang="en-US" sz="1200" dirty="0" err="1"/>
                <a:t>berbasis</a:t>
              </a:r>
              <a:r>
                <a:rPr lang="en-US" sz="1200" dirty="0"/>
                <a:t> blockchain </a:t>
              </a:r>
              <a:r>
                <a:rPr lang="en-US" sz="1200" dirty="0" err="1"/>
                <a:t>berhasil</a:t>
              </a:r>
              <a:r>
                <a:rPr lang="en-US" sz="1200" dirty="0"/>
                <a:t> </a:t>
              </a:r>
              <a:r>
                <a:rPr lang="en-US" sz="1200" dirty="0" err="1"/>
                <a:t>memfasilitasi</a:t>
              </a:r>
              <a:r>
                <a:rPr lang="en-US" sz="1200" dirty="0"/>
                <a:t> </a:t>
              </a:r>
              <a:r>
                <a:rPr lang="en-US" sz="1200" dirty="0" err="1"/>
                <a:t>fitur</a:t>
              </a:r>
              <a:r>
                <a:rPr lang="en-US" sz="1200" dirty="0"/>
                <a:t> </a:t>
              </a:r>
              <a:r>
                <a:rPr lang="en-US" sz="1200" dirty="0" err="1"/>
                <a:t>utama</a:t>
              </a:r>
              <a:r>
                <a:rPr lang="en-US" sz="1200" dirty="0"/>
                <a:t>.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301A311-EE2A-4039-83D6-F0E7777028AC}"/>
                </a:ext>
              </a:extLst>
            </p:cNvPr>
            <p:cNvSpPr txBox="1"/>
            <p:nvPr/>
          </p:nvSpPr>
          <p:spPr>
            <a:xfrm>
              <a:off x="786779" y="1527180"/>
              <a:ext cx="2547938" cy="4506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b="1" dirty="0">
                  <a:latin typeface="+mj-lt"/>
                </a:rPr>
                <a:t>Kesimpulan 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2A1A82A-7380-2185-64E5-ACD21C68F248}"/>
                </a:ext>
              </a:extLst>
            </p:cNvPr>
            <p:cNvSpPr txBox="1"/>
            <p:nvPr/>
          </p:nvSpPr>
          <p:spPr>
            <a:xfrm>
              <a:off x="1195631" y="3538317"/>
              <a:ext cx="3851857" cy="1170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sv-SE" sz="1200" dirty="0"/>
                <a:t>Pengujian smart contract dan validasi transaksi di jaringan private blockchain membuktikan kemampuan sistem dalam mengelola operasi penyimpanan data.</a:t>
              </a:r>
              <a:endParaRPr lang="sv-SE" sz="1200" b="1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06B8396-47EE-DA96-B918-AA8725CB3D5C}"/>
                </a:ext>
              </a:extLst>
            </p:cNvPr>
            <p:cNvSpPr/>
            <p:nvPr/>
          </p:nvSpPr>
          <p:spPr>
            <a:xfrm>
              <a:off x="967031" y="3649346"/>
              <a:ext cx="157643" cy="15764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1E47735-D615-6E52-BBE1-74277900C46D}"/>
                </a:ext>
              </a:extLst>
            </p:cNvPr>
            <p:cNvSpPr/>
            <p:nvPr/>
          </p:nvSpPr>
          <p:spPr>
            <a:xfrm>
              <a:off x="967031" y="2184743"/>
              <a:ext cx="131487" cy="15764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23F52D8-3D10-3AF6-95D6-CADF4872CAF7}"/>
                </a:ext>
              </a:extLst>
            </p:cNvPr>
            <p:cNvSpPr txBox="1"/>
            <p:nvPr/>
          </p:nvSpPr>
          <p:spPr>
            <a:xfrm>
              <a:off x="1195631" y="2652076"/>
              <a:ext cx="4144465" cy="8938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sv-SE" sz="1200" dirty="0"/>
                <a:t>Hasil pengujian fungsionalitas menunjukkan bahwa semua fitur berfungsi dengan benar sebagaimana semestinya</a:t>
              </a:r>
              <a:endParaRPr lang="sv-SE" sz="1200" b="1" dirty="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194E077-4B77-D91D-19C8-13992C0EA725}"/>
                </a:ext>
              </a:extLst>
            </p:cNvPr>
            <p:cNvSpPr/>
            <p:nvPr/>
          </p:nvSpPr>
          <p:spPr>
            <a:xfrm>
              <a:off x="967031" y="2763105"/>
              <a:ext cx="157643" cy="15764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F4C33B0-D657-EF70-F09A-ACF413A9404E}"/>
              </a:ext>
            </a:extLst>
          </p:cNvPr>
          <p:cNvGrpSpPr/>
          <p:nvPr/>
        </p:nvGrpSpPr>
        <p:grpSpPr>
          <a:xfrm>
            <a:off x="6266501" y="1569527"/>
            <a:ext cx="4999093" cy="3198510"/>
            <a:chOff x="5918843" y="1491088"/>
            <a:chExt cx="4999093" cy="319851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07B76BE-6E70-D753-86ED-47D85083A618}"/>
                </a:ext>
              </a:extLst>
            </p:cNvPr>
            <p:cNvSpPr txBox="1"/>
            <p:nvPr/>
          </p:nvSpPr>
          <p:spPr>
            <a:xfrm>
              <a:off x="5918843" y="1491088"/>
              <a:ext cx="2547938" cy="4506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b="1" dirty="0">
                  <a:latin typeface="+mj-lt"/>
                </a:rPr>
                <a:t>Saran </a:t>
              </a: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8AA1CB19-FE41-BCA0-F8B2-E9909055CF14}"/>
                </a:ext>
              </a:extLst>
            </p:cNvPr>
            <p:cNvGrpSpPr/>
            <p:nvPr/>
          </p:nvGrpSpPr>
          <p:grpSpPr>
            <a:xfrm>
              <a:off x="6099095" y="3166812"/>
              <a:ext cx="4551884" cy="616836"/>
              <a:chOff x="1375882" y="5018018"/>
              <a:chExt cx="4551884" cy="616836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575A6C7-76D3-3EBD-E696-DAB50FE16F38}"/>
                  </a:ext>
                </a:extLst>
              </p:cNvPr>
              <p:cNvSpPr txBox="1"/>
              <p:nvPr/>
            </p:nvSpPr>
            <p:spPr>
              <a:xfrm>
                <a:off x="1604482" y="5018018"/>
                <a:ext cx="4323284" cy="6168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sv-SE" sz="1200" dirty="0"/>
                  <a:t>Melakukan perancangan ulang antarmuka pengguna (UI) agar lebih menarik dan responsif.</a:t>
                </a:r>
                <a:endParaRPr lang="sv-SE" sz="1200" b="1" dirty="0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E3F31E6-1232-B357-50D8-51D73396156A}"/>
                  </a:ext>
                </a:extLst>
              </p:cNvPr>
              <p:cNvSpPr/>
              <p:nvPr/>
            </p:nvSpPr>
            <p:spPr>
              <a:xfrm>
                <a:off x="1375882" y="5129047"/>
                <a:ext cx="157643" cy="157643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75DDA06A-8F1D-0C93-F4CC-9E01CBF369A8}"/>
                </a:ext>
              </a:extLst>
            </p:cNvPr>
            <p:cNvGrpSpPr/>
            <p:nvPr/>
          </p:nvGrpSpPr>
          <p:grpSpPr>
            <a:xfrm>
              <a:off x="6099095" y="1985489"/>
              <a:ext cx="4551884" cy="616836"/>
              <a:chOff x="1375882" y="4183374"/>
              <a:chExt cx="4551884" cy="616836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B9E10BA-7722-FA35-F320-199AC845C20B}"/>
                  </a:ext>
                </a:extLst>
              </p:cNvPr>
              <p:cNvSpPr txBox="1"/>
              <p:nvPr/>
            </p:nvSpPr>
            <p:spPr>
              <a:xfrm>
                <a:off x="1604482" y="4183374"/>
                <a:ext cx="4323284" cy="6168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200" dirty="0" err="1"/>
                  <a:t>Penambahan</a:t>
                </a:r>
                <a:r>
                  <a:rPr lang="en-US" sz="1200" dirty="0"/>
                  <a:t> </a:t>
                </a:r>
                <a:r>
                  <a:rPr lang="en-US" sz="1200" dirty="0" err="1"/>
                  <a:t>batasan</a:t>
                </a:r>
                <a:r>
                  <a:rPr lang="en-US" sz="1200" dirty="0"/>
                  <a:t> data yang </a:t>
                </a:r>
                <a:r>
                  <a:rPr lang="en-US" sz="1200" dirty="0" err="1"/>
                  <a:t>disimpan</a:t>
                </a:r>
                <a:r>
                  <a:rPr lang="en-US" sz="1200" dirty="0"/>
                  <a:t> di </a:t>
                </a:r>
                <a:r>
                  <a:rPr lang="en-US" sz="1200" dirty="0" err="1"/>
                  <a:t>teknologi</a:t>
                </a:r>
                <a:r>
                  <a:rPr lang="en-US" sz="1200" dirty="0"/>
                  <a:t> blockchain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0BAD66FD-BC49-C68A-0BC9-DF1F214C063B}"/>
                  </a:ext>
                </a:extLst>
              </p:cNvPr>
              <p:cNvSpPr/>
              <p:nvPr/>
            </p:nvSpPr>
            <p:spPr>
              <a:xfrm>
                <a:off x="1375882" y="4311127"/>
                <a:ext cx="157643" cy="157643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4B0007F2-A9BA-EB7A-B769-63A1C91032BA}"/>
                </a:ext>
              </a:extLst>
            </p:cNvPr>
            <p:cNvGrpSpPr/>
            <p:nvPr/>
          </p:nvGrpSpPr>
          <p:grpSpPr>
            <a:xfrm>
              <a:off x="6099095" y="2561545"/>
              <a:ext cx="4818841" cy="616836"/>
              <a:chOff x="1375882" y="4579176"/>
              <a:chExt cx="4818841" cy="616836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430443A-FC5D-7AC2-5899-9379AF026437}"/>
                  </a:ext>
                </a:extLst>
              </p:cNvPr>
              <p:cNvSpPr txBox="1"/>
              <p:nvPr/>
            </p:nvSpPr>
            <p:spPr>
              <a:xfrm>
                <a:off x="1604482" y="4579176"/>
                <a:ext cx="4590241" cy="6168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sv-SE" sz="1200" dirty="0"/>
                  <a:t>Penerapan penggunaan algoritma lain selain Proof of Authority (PoA) </a:t>
                </a:r>
                <a:endParaRPr lang="sv-SE" sz="1200" b="1" dirty="0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FB7F890-D954-7F1C-D363-D04E57339913}"/>
                  </a:ext>
                </a:extLst>
              </p:cNvPr>
              <p:cNvSpPr/>
              <p:nvPr/>
            </p:nvSpPr>
            <p:spPr>
              <a:xfrm>
                <a:off x="1375882" y="4690205"/>
                <a:ext cx="157643" cy="157643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63EE4E5-2A64-E467-9816-EBD16266135E}"/>
                </a:ext>
              </a:extLst>
            </p:cNvPr>
            <p:cNvGrpSpPr/>
            <p:nvPr/>
          </p:nvGrpSpPr>
          <p:grpSpPr>
            <a:xfrm>
              <a:off x="6099095" y="3795764"/>
              <a:ext cx="4818841" cy="893834"/>
              <a:chOff x="1375882" y="5654995"/>
              <a:chExt cx="4818841" cy="893834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372B537-4874-0543-E356-B43D39368084}"/>
                  </a:ext>
                </a:extLst>
              </p:cNvPr>
              <p:cNvSpPr txBox="1"/>
              <p:nvPr/>
            </p:nvSpPr>
            <p:spPr>
              <a:xfrm>
                <a:off x="1604482" y="5654995"/>
                <a:ext cx="4590241" cy="8938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sv-SE" sz="1200" dirty="0"/>
                  <a:t>Penambahan pengembangan frontend aplikasi berbasis mobile untuk meningkatkan aksesibilitas dan penggunaan aplikasi.</a:t>
                </a:r>
                <a:endParaRPr lang="sv-SE" sz="1200" b="1" dirty="0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1CCF3B8-C5B6-6704-33AE-906E86E7639A}"/>
                  </a:ext>
                </a:extLst>
              </p:cNvPr>
              <p:cNvSpPr/>
              <p:nvPr/>
            </p:nvSpPr>
            <p:spPr>
              <a:xfrm>
                <a:off x="1375882" y="5766024"/>
                <a:ext cx="157643" cy="157643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23599481"/>
      </p:ext>
    </p:extLst>
  </p:cSld>
  <p:clrMapOvr>
    <a:masterClrMapping/>
  </p:clrMapOvr>
  <p:transition spd="slow">
    <p:randomBar dir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2663301-7928-DAED-5782-3F31A422DB3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D8BDE50-278E-41FC-A6AA-CBD66A1610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15052" y="2550064"/>
            <a:ext cx="7561896" cy="1143000"/>
          </a:xfrm>
        </p:spPr>
        <p:txBody>
          <a:bodyPr>
            <a:normAutofit/>
          </a:bodyPr>
          <a:lstStyle/>
          <a:p>
            <a:r>
              <a:rPr lang="en-US" sz="3600" b="1" dirty="0"/>
              <a:t>Demo Aplikasi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9A4C058-87AD-456D-AA30-0522051D7AA1}"/>
              </a:ext>
            </a:extLst>
          </p:cNvPr>
          <p:cNvGrpSpPr/>
          <p:nvPr/>
        </p:nvGrpSpPr>
        <p:grpSpPr>
          <a:xfrm>
            <a:off x="5686672" y="6462584"/>
            <a:ext cx="818657" cy="100142"/>
            <a:chOff x="-1587" y="4763"/>
            <a:chExt cx="300037" cy="42862"/>
          </a:xfrm>
          <a:solidFill>
            <a:schemeClr val="accent1"/>
          </a:solidFill>
        </p:grpSpPr>
        <p:sp>
          <p:nvSpPr>
            <p:cNvPr id="16" name="Oval 13">
              <a:extLst>
                <a:ext uri="{FF2B5EF4-FFF2-40B4-BE49-F238E27FC236}">
                  <a16:creationId xmlns:a16="http://schemas.microsoft.com/office/drawing/2014/main" id="{237B8652-AB46-463F-9346-FAA3B61DE2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4">
              <a:extLst>
                <a:ext uri="{FF2B5EF4-FFF2-40B4-BE49-F238E27FC236}">
                  <a16:creationId xmlns:a16="http://schemas.microsoft.com/office/drawing/2014/main" id="{1B1085D0-ECAD-4FCF-9EFE-3AEF8C2692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25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5">
              <a:extLst>
                <a:ext uri="{FF2B5EF4-FFF2-40B4-BE49-F238E27FC236}">
                  <a16:creationId xmlns:a16="http://schemas.microsoft.com/office/drawing/2014/main" id="{7AD84B39-A470-4707-BA5F-9984A35BB8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450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6">
              <a:extLst>
                <a:ext uri="{FF2B5EF4-FFF2-40B4-BE49-F238E27FC236}">
                  <a16:creationId xmlns:a16="http://schemas.microsoft.com/office/drawing/2014/main" id="{B88B9796-008C-4D90-9C10-BE5FB93980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938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83CB80-DAEE-BBB6-C1D4-A29EFE6741FE}"/>
              </a:ext>
            </a:extLst>
          </p:cNvPr>
          <p:cNvGrpSpPr/>
          <p:nvPr/>
        </p:nvGrpSpPr>
        <p:grpSpPr>
          <a:xfrm>
            <a:off x="11576304" y="6236208"/>
            <a:ext cx="615696" cy="615696"/>
            <a:chOff x="11576304" y="6236208"/>
            <a:chExt cx="615696" cy="61569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F14EDDB-AD6C-E20A-C65F-B2F594DF79CC}"/>
                </a:ext>
              </a:extLst>
            </p:cNvPr>
            <p:cNvSpPr/>
            <p:nvPr/>
          </p:nvSpPr>
          <p:spPr>
            <a:xfrm>
              <a:off x="11576304" y="6236208"/>
              <a:ext cx="615696" cy="61569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Slide Number Placeholder 5">
              <a:extLst>
                <a:ext uri="{FF2B5EF4-FFF2-40B4-BE49-F238E27FC236}">
                  <a16:creationId xmlns:a16="http://schemas.microsoft.com/office/drawing/2014/main" id="{40124052-92D7-5313-2B77-D833E7C86EAE}"/>
                </a:ext>
              </a:extLst>
            </p:cNvPr>
            <p:cNvSpPr txBox="1">
              <a:spLocks/>
            </p:cNvSpPr>
            <p:nvPr/>
          </p:nvSpPr>
          <p:spPr>
            <a:xfrm>
              <a:off x="11606818" y="6355131"/>
              <a:ext cx="554668" cy="377849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id-ID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fld id="{696CAF5E-82FD-46C1-8113-274199A6E6F4}" type="slidenum">
                <a:rPr lang="id-ID" sz="1200" b="1" smtClean="0">
                  <a:solidFill>
                    <a:schemeClr val="bg2"/>
                  </a:solidFill>
                  <a:latin typeface="+mn-lt"/>
                </a:rPr>
                <a:pPr algn="ctr"/>
                <a:t>16</a:t>
              </a:fld>
              <a:endParaRPr lang="id-ID" sz="1200" b="1" dirty="0">
                <a:solidFill>
                  <a:schemeClr val="bg2"/>
                </a:solidFill>
                <a:latin typeface="+mn-lt"/>
              </a:endParaRPr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2188B76B-83A0-1B42-4A25-523E3A9695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979" y="216528"/>
            <a:ext cx="1337821" cy="100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287586"/>
      </p:ext>
    </p:extLst>
  </p:cSld>
  <p:clrMapOvr>
    <a:masterClrMapping/>
  </p:clrMapOvr>
  <p:transition spd="slow">
    <p:randomBar dir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6D53A1D9-52D0-4598-ACDA-B6F88F4E0FF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0BF5019-9A5A-47A6-81DD-F2B54C762417}"/>
              </a:ext>
            </a:extLst>
          </p:cNvPr>
          <p:cNvSpPr txBox="1"/>
          <p:nvPr/>
        </p:nvSpPr>
        <p:spPr>
          <a:xfrm>
            <a:off x="3936985" y="2970381"/>
            <a:ext cx="4318030" cy="917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/>
              <a:t>Terimakasih</a:t>
            </a:r>
          </a:p>
        </p:txBody>
      </p:sp>
      <p:sp>
        <p:nvSpPr>
          <p:cNvPr id="26" name="Freeform 9">
            <a:extLst>
              <a:ext uri="{FF2B5EF4-FFF2-40B4-BE49-F238E27FC236}">
                <a16:creationId xmlns:a16="http://schemas.microsoft.com/office/drawing/2014/main" id="{604369FA-6272-444E-9431-7B7518AD2C5D}"/>
              </a:ext>
            </a:extLst>
          </p:cNvPr>
          <p:cNvSpPr>
            <a:spLocks noEditPoints="1"/>
          </p:cNvSpPr>
          <p:nvPr/>
        </p:nvSpPr>
        <p:spPr bwMode="auto">
          <a:xfrm>
            <a:off x="3936985" y="2970381"/>
            <a:ext cx="333375" cy="275432"/>
          </a:xfrm>
          <a:custGeom>
            <a:avLst/>
            <a:gdLst>
              <a:gd name="T0" fmla="*/ 89 w 420"/>
              <a:gd name="T1" fmla="*/ 0 h 347"/>
              <a:gd name="T2" fmla="*/ 174 w 420"/>
              <a:gd name="T3" fmla="*/ 0 h 347"/>
              <a:gd name="T4" fmla="*/ 118 w 420"/>
              <a:gd name="T5" fmla="*/ 173 h 347"/>
              <a:gd name="T6" fmla="*/ 174 w 420"/>
              <a:gd name="T7" fmla="*/ 173 h 347"/>
              <a:gd name="T8" fmla="*/ 174 w 420"/>
              <a:gd name="T9" fmla="*/ 347 h 347"/>
              <a:gd name="T10" fmla="*/ 0 w 420"/>
              <a:gd name="T11" fmla="*/ 347 h 347"/>
              <a:gd name="T12" fmla="*/ 0 w 420"/>
              <a:gd name="T13" fmla="*/ 189 h 347"/>
              <a:gd name="T14" fmla="*/ 89 w 420"/>
              <a:gd name="T15" fmla="*/ 0 h 347"/>
              <a:gd name="T16" fmla="*/ 335 w 420"/>
              <a:gd name="T17" fmla="*/ 0 h 347"/>
              <a:gd name="T18" fmla="*/ 420 w 420"/>
              <a:gd name="T19" fmla="*/ 0 h 347"/>
              <a:gd name="T20" fmla="*/ 365 w 420"/>
              <a:gd name="T21" fmla="*/ 173 h 347"/>
              <a:gd name="T22" fmla="*/ 420 w 420"/>
              <a:gd name="T23" fmla="*/ 173 h 347"/>
              <a:gd name="T24" fmla="*/ 420 w 420"/>
              <a:gd name="T25" fmla="*/ 347 h 347"/>
              <a:gd name="T26" fmla="*/ 247 w 420"/>
              <a:gd name="T27" fmla="*/ 347 h 347"/>
              <a:gd name="T28" fmla="*/ 247 w 420"/>
              <a:gd name="T29" fmla="*/ 189 h 347"/>
              <a:gd name="T30" fmla="*/ 335 w 420"/>
              <a:gd name="T31" fmla="*/ 0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20" h="347">
                <a:moveTo>
                  <a:pt x="89" y="0"/>
                </a:moveTo>
                <a:lnTo>
                  <a:pt x="174" y="0"/>
                </a:lnTo>
                <a:lnTo>
                  <a:pt x="118" y="173"/>
                </a:lnTo>
                <a:lnTo>
                  <a:pt x="174" y="173"/>
                </a:lnTo>
                <a:lnTo>
                  <a:pt x="174" y="347"/>
                </a:lnTo>
                <a:lnTo>
                  <a:pt x="0" y="347"/>
                </a:lnTo>
                <a:lnTo>
                  <a:pt x="0" y="189"/>
                </a:lnTo>
                <a:lnTo>
                  <a:pt x="89" y="0"/>
                </a:lnTo>
                <a:close/>
                <a:moveTo>
                  <a:pt x="335" y="0"/>
                </a:moveTo>
                <a:lnTo>
                  <a:pt x="420" y="0"/>
                </a:lnTo>
                <a:lnTo>
                  <a:pt x="365" y="173"/>
                </a:lnTo>
                <a:lnTo>
                  <a:pt x="420" y="173"/>
                </a:lnTo>
                <a:lnTo>
                  <a:pt x="420" y="347"/>
                </a:lnTo>
                <a:lnTo>
                  <a:pt x="247" y="347"/>
                </a:lnTo>
                <a:lnTo>
                  <a:pt x="247" y="189"/>
                </a:lnTo>
                <a:lnTo>
                  <a:pt x="33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92D46FA-CA92-4216-8ABE-0FB535458C59}"/>
              </a:ext>
            </a:extLst>
          </p:cNvPr>
          <p:cNvGrpSpPr/>
          <p:nvPr/>
        </p:nvGrpSpPr>
        <p:grpSpPr>
          <a:xfrm>
            <a:off x="5686672" y="6462584"/>
            <a:ext cx="818657" cy="100142"/>
            <a:chOff x="-1587" y="4763"/>
            <a:chExt cx="300037" cy="42862"/>
          </a:xfrm>
          <a:solidFill>
            <a:schemeClr val="accent1"/>
          </a:solidFill>
        </p:grpSpPr>
        <p:sp>
          <p:nvSpPr>
            <p:cNvPr id="41" name="Oval 13">
              <a:extLst>
                <a:ext uri="{FF2B5EF4-FFF2-40B4-BE49-F238E27FC236}">
                  <a16:creationId xmlns:a16="http://schemas.microsoft.com/office/drawing/2014/main" id="{B209E6E5-774E-41F5-891E-3CD5EF95F4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Oval 14">
              <a:extLst>
                <a:ext uri="{FF2B5EF4-FFF2-40B4-BE49-F238E27FC236}">
                  <a16:creationId xmlns:a16="http://schemas.microsoft.com/office/drawing/2014/main" id="{2393712F-DCC5-4FEA-A2F1-DF0D8CEB09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25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Oval 15">
              <a:extLst>
                <a:ext uri="{FF2B5EF4-FFF2-40B4-BE49-F238E27FC236}">
                  <a16:creationId xmlns:a16="http://schemas.microsoft.com/office/drawing/2014/main" id="{58E15004-8E1B-4625-9673-8CA49C9BDF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450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Oval 16">
              <a:extLst>
                <a:ext uri="{FF2B5EF4-FFF2-40B4-BE49-F238E27FC236}">
                  <a16:creationId xmlns:a16="http://schemas.microsoft.com/office/drawing/2014/main" id="{3AB6077C-FFCF-4F0E-B5E5-6D5CA7DFFF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938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5C3F43D4-3091-43F7-A8B8-981D60709EBF}"/>
              </a:ext>
            </a:extLst>
          </p:cNvPr>
          <p:cNvSpPr/>
          <p:nvPr/>
        </p:nvSpPr>
        <p:spPr>
          <a:xfrm>
            <a:off x="0" y="1426464"/>
            <a:ext cx="914400" cy="4005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B3DFA55-A11B-4C23-8E05-053CED9E2BD7}"/>
              </a:ext>
            </a:extLst>
          </p:cNvPr>
          <p:cNvSpPr/>
          <p:nvPr/>
        </p:nvSpPr>
        <p:spPr>
          <a:xfrm>
            <a:off x="11576304" y="6236208"/>
            <a:ext cx="615696" cy="6156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Slide Number Placeholder 5">
            <a:extLst>
              <a:ext uri="{FF2B5EF4-FFF2-40B4-BE49-F238E27FC236}">
                <a16:creationId xmlns:a16="http://schemas.microsoft.com/office/drawing/2014/main" id="{20E141DF-F9F5-49D0-8009-346B1C86E7AF}"/>
              </a:ext>
            </a:extLst>
          </p:cNvPr>
          <p:cNvSpPr txBox="1">
            <a:spLocks/>
          </p:cNvSpPr>
          <p:nvPr/>
        </p:nvSpPr>
        <p:spPr>
          <a:xfrm>
            <a:off x="11606818" y="6355131"/>
            <a:ext cx="554668" cy="3778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6CAF5E-82FD-46C1-8113-274199A6E6F4}" type="slidenum">
              <a:rPr lang="id-ID" sz="1200" b="1" smtClean="0">
                <a:solidFill>
                  <a:schemeClr val="bg2"/>
                </a:solidFill>
                <a:latin typeface="+mn-lt"/>
              </a:rPr>
              <a:pPr algn="ctr"/>
              <a:t>17</a:t>
            </a:fld>
            <a:endParaRPr lang="id-ID" sz="1200" b="1" dirty="0">
              <a:solidFill>
                <a:schemeClr val="bg2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0AB5913-9584-E6AA-35D8-A564B4EC59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979" y="216528"/>
            <a:ext cx="1337821" cy="100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659721"/>
      </p:ext>
    </p:extLst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Office Theme">
  <a:themeElements>
    <a:clrScheme name="Colors 3">
      <a:dk1>
        <a:sysClr val="windowText" lastClr="000000"/>
      </a:dk1>
      <a:lt1>
        <a:sysClr val="window" lastClr="FFFFFF"/>
      </a:lt1>
      <a:dk2>
        <a:srgbClr val="464646"/>
      </a:dk2>
      <a:lt2>
        <a:srgbClr val="FFFFFF"/>
      </a:lt2>
      <a:accent1>
        <a:srgbClr val="84CBC5"/>
      </a:accent1>
      <a:accent2>
        <a:srgbClr val="1B6AA3"/>
      </a:accent2>
      <a:accent3>
        <a:srgbClr val="F47264"/>
      </a:accent3>
      <a:accent4>
        <a:srgbClr val="F8D35C"/>
      </a:accent4>
      <a:accent5>
        <a:srgbClr val="54AC64"/>
      </a:accent5>
      <a:accent6>
        <a:srgbClr val="A481E3"/>
      </a:accent6>
      <a:hlink>
        <a:srgbClr val="A05024"/>
      </a:hlink>
      <a:folHlink>
        <a:srgbClr val="FEC037"/>
      </a:folHlink>
    </a:clrScheme>
    <a:fontScheme name="CORAK">
      <a:majorFont>
        <a:latin typeface="Ubuntu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2484</TotalTime>
  <Words>710</Words>
  <Application>Microsoft Office PowerPoint</Application>
  <PresentationFormat>Widescreen</PresentationFormat>
  <Paragraphs>189</Paragraphs>
  <Slides>17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Open Sans</vt:lpstr>
      <vt:lpstr>Times New Roman</vt:lpstr>
      <vt:lpstr>Ubuntu</vt:lpstr>
      <vt:lpstr>Office Theme</vt:lpstr>
      <vt:lpstr>Microsoft Visio Drawing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Ferdy</dc:creator>
  <cp:lastModifiedBy>Call Me Fanonym!</cp:lastModifiedBy>
  <cp:revision>242</cp:revision>
  <cp:lastPrinted>2024-07-18T04:37:48Z</cp:lastPrinted>
  <dcterms:created xsi:type="dcterms:W3CDTF">2018-07-25T02:30:27Z</dcterms:created>
  <dcterms:modified xsi:type="dcterms:W3CDTF">2024-07-28T08:50:36Z</dcterms:modified>
</cp:coreProperties>
</file>