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8" r:id="rId2"/>
    <p:sldId id="262" r:id="rId3"/>
    <p:sldId id="283" r:id="rId4"/>
    <p:sldId id="284" r:id="rId5"/>
    <p:sldId id="285" r:id="rId6"/>
    <p:sldId id="286" r:id="rId7"/>
    <p:sldId id="287" r:id="rId8"/>
    <p:sldId id="308" r:id="rId9"/>
    <p:sldId id="302" r:id="rId10"/>
    <p:sldId id="294" r:id="rId11"/>
    <p:sldId id="309" r:id="rId12"/>
    <p:sldId id="311" r:id="rId13"/>
    <p:sldId id="312" r:id="rId14"/>
    <p:sldId id="313" r:id="rId15"/>
    <p:sldId id="289" r:id="rId16"/>
    <p:sldId id="314" r:id="rId17"/>
    <p:sldId id="315" r:id="rId18"/>
    <p:sldId id="290" r:id="rId19"/>
    <p:sldId id="282" r:id="rId20"/>
  </p:sldIdLst>
  <p:sldSz cx="12192000" cy="6858000"/>
  <p:notesSz cx="6858000" cy="9144000"/>
  <p:embeddedFontLst>
    <p:embeddedFont>
      <p:font typeface="Danbury PERSONAL USE" pitchFamily="50" charset="0"/>
      <p:regular r:id="rId22"/>
    </p:embeddedFont>
    <p:embeddedFont>
      <p:font typeface="Papernotes" pitchFamily="2" charset="0"/>
      <p:regular r:id="rId23"/>
      <p:bold r:id="rId24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28"/>
    <a:srgbClr val="36474F"/>
    <a:srgbClr val="92E4A8"/>
    <a:srgbClr val="FD7D26"/>
    <a:srgbClr val="FFEAA7"/>
    <a:srgbClr val="62A174"/>
    <a:srgbClr val="465A65"/>
    <a:srgbClr val="FFFFFF"/>
    <a:srgbClr val="DBDBDB"/>
    <a:srgbClr val="FAB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 autoAdjust="0"/>
    <p:restoredTop sz="77916" autoAdjust="0"/>
  </p:normalViewPr>
  <p:slideViewPr>
    <p:cSldViewPr snapToGrid="0">
      <p:cViewPr>
        <p:scale>
          <a:sx n="75" d="100"/>
          <a:sy n="75" d="100"/>
        </p:scale>
        <p:origin x="52" y="-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0T08:41:55.663"/>
    </inkml:context>
    <inkml:brush xml:id="br0">
      <inkml:brushProperty name="width" value="0.1" units="cm"/>
      <inkml:brushProperty name="height" value="0.1" units="cm"/>
      <inkml:brushProperty name="color" value="#B4C3DA"/>
      <inkml:brushProperty name="inkEffects" value="silver"/>
      <inkml:brushProperty name="anchorX" value="1929.31702"/>
      <inkml:brushProperty name="anchorY" value="-3385.06812"/>
      <inkml:brushProperty name="scaleFactor" value="0.5"/>
    </inkml:brush>
  </inkml:definitions>
  <inkml:trace contextRef="#ctx0" brushRef="#br0">460 1 24575,'0'0'0,"0"14"0,0 15 0,-8 6 0,-10-2 0,0 2 0,-7 10 0,-5 3 0,4 1 0,-4 9 0,-3-1 0,6-2 0,-3-10 0,7-5 0,-3-10 0,5-1 0,-3 0 0,-4 4 0,-4 11 0,-5 4 0,14-7 0,25-40 0,-3 1 0,1 0 0,-1 0 0,1-1 0,0 1 0,-1 0 0,1 0 0,0 0 0,0 0 0,0 0 0,1 0 0,-1 0 0,0 0 0,1 0 0,0 2 0,-1-3 0,1 1 0,0 0 0,-1-1 0,1 1 0,0-1 0,0 1 0,0-1 0,1 0 0,-1 1 0,0-1 0,1 0 0,-1 0 0,0 0 0,4 2 0,18 19 0,10 2 0,4-4 0,3-4 0,11-5 0,2 13 0,9-3 0,-2 7 0,-1 4 0,4-5 0,-3 4 0,-3 2 0,-13 3 0,-38-30 0,0 1 0,0-1 0,8 13 0,-13-15 0,1 0 0,-1-1 0,1 1 0,-1 0 0,0 0 0,0 0 0,0 0 0,0 6 0,-1-8 0,0 0 0,0 1 0,0 0 0,0 0 0,-1 0 0,1 0 0,-1-1 0,0 1 0,0 0 0,-2 4 0,-10 27 0,10-30 0,-1 0 0,1 0 0,0 0 0,-9 7 0,-11 16 0,-6-6 0,-3 12 0,4 3 0,-2 5 0,-3 2 0,-3 11 0,-2 0 0,6 0 0,7-2 0,17-44 0,1 1 0,-12 15 0,-18 14 0,-2-1 0,-4-1 0,0 2 0,7 2 0,34-37 0,-1 2 0,0 0 0,0 0 0,-4 9 0,7-13 0,-1 1 0,1-1 0,-1 0 0,1 1 0,0-1 0,0 1 0,-1-1 0,1 1 0,0-1 0,0 0 0,1 1 0,-1-1 0,0 1 0,0-1 0,1 3 0,7 21 0,-6-23 0,0 0 0,0 0 0,0 0 0,0 1 0,1-1 0,4 3 0,21 8 0,17-4 0,4-5 0,-5 7 0,-1 7 0,-2-1 0,1-2 0,-10 5 0,1-3 0,-8 5 0,10-3 0,3 4 0,-5 5 0,1-4 0,-7 5 0,-7 2 0,-20-27 0,1-1 0,0 1 0,0-1 0,0 1 0,-1-1 0,1 1 0,-1 6 0,-2 28 0,0-34 0,1 0 0,-1 1 0,1-1 0,-1 1 0,-4 6 0,-19 22 0,-7 1 0,-7 3 0,6 2 0,-3-7 0,9 0 0,-2-6 0,-2-8 0,-3 3 0,5 3 0,7 5 0,-10 14 0,-4 5 0,-12 1 0,-3 10 0,7-1 0,9-2 0,33-51 0,-1 2 0,1 0 0,-1 0 0,-2 12 0,7-18 0,-2 1 0,0 0 0,0 0 0,0 0 0,0 0 0,0-1 0,1 1 0,-1 0 0,1 0 0,-1-1 0,1 1 0,0 0 0,0-1 0,0 1 0,0 0 0,0-1 0,1 2 0,-2 3 0,3-2 0,-1 0 0,1 0 0,0-1 0,6 6 0,-5-6 0,0 1 0,1-1 0,0 0 0,8 5 0,25 6 0,4 2 0,11-3 0,1-3 0,-8 5 0,-2-2 0,-3 7 0,-1-3 0,1 5 0,0 6 0,0 5 0,1-4 0,1 2 0,0-5 0,-8-8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0T08:42:14.967"/>
    </inkml:context>
    <inkml:brush xml:id="br0">
      <inkml:brushProperty name="width" value="0.1" units="cm"/>
      <inkml:brushProperty name="height" value="0.1" units="cm"/>
      <inkml:brushProperty name="color" value="#B4C3DA"/>
      <inkml:brushProperty name="inkEffects" value="silver"/>
      <inkml:brushProperty name="anchorX" value="1929.31702"/>
      <inkml:brushProperty name="anchorY" value="-3385.06812"/>
      <inkml:brushProperty name="scaleFactor" value="0.5"/>
    </inkml:brush>
  </inkml:definitions>
  <inkml:trace contextRef="#ctx0" brushRef="#br0">339 3573 24575,'0'0'0,"0"-15"0,0-14 0,9-6 0,9 3 0,-1-4 0,8-9 0,6-3 0,-5-1 0,4-9 0,3 1 0,-6 2 0,3 11 0,-7 3 0,3 12 0,-5 0 0,3-1 0,4-2 0,4-13 0,5-2 0,-15 6 0,-23 39 0,1 1 0,1-1 0,-1 0 0,1 0 0,-1 0 0,0 0 0,0 0 0,0 0 0,0 0 0,0 0 0,0 0 0,0 0 0,-1 0 0,1 1 0,-1-3 0,1 2 0,-1 0 0,0 1 0,0-1 0,0 1 0,0-1 0,0 1 0,0-1 0,0 1 0,0 0 0,0-1 0,-1 1 0,1 0 0,-1 0 0,-2-2 0,-20-19 0,-8-2 0,-5 4 0,-3 4 0,-11 5 0,-2-13 0,-9 3 0,1-6 0,3-5 0,-6 4 0,5-3 0,2-2 0,13-2 0,38 28 0,-1 1 0,2-1 0,-9-12 0,13 15 0,-1 1 0,1-1 0,-1 0 0,1 0 0,0 0 0,0 0 0,0 0 0,0-6 0,0 9 0,1-2 0,0 0 0,1 0 0,-1 0 0,0 1 0,1-1 0,0 0 0,-1 0 0,1 1 0,2-5 0,11-28 0,-11 32 0,0-2 0,1 1 0,-1 0 0,8-6 0,13-18 0,4 7 0,5-11 0,-5-5 0,2-4 0,3-2 0,2-10 0,4-1 0,-7 0 0,-7 2 0,-17 44 0,-2-1 0,14-15 0,16-15 0,4 3 0,3-1 0,0-1 0,-7-2 0,-34 37 0,1-2 0,0 1 0,0-1 0,4-10 0,-7 14 0,1 0 0,-1-1 0,1 1 0,-1 0 0,0-1 0,0 1 0,0-1 0,0 1 0,0-1 0,0 1 0,0-1 0,0 1 0,0 0 0,-1-1 0,0-1 0,-6-22 0,5 23 0,0-1 0,0 1 0,0 0 0,0 0 0,-1 0 0,-4-4 0,-22-7 0,-15 5 0,-5 3 0,5-5 0,1-8 0,1 1 0,1 1 0,8-4 0,1 3 0,7-5 0,-10 4 0,-3-6 0,5-4 0,-1 4 0,6-4 0,8-4 0,20 29 0,-1-1 0,0 1 0,1-1 0,-1 1 0,0-1 0,1 0 0,0-6 0,2-28 0,-1 35 0,1-2 0,-1 0 0,1 1 0,0 0 0,4-7 0,18-22 0,9-2 0,5-1 0,-4-3 0,1 7 0,-7-1 0,1 8 0,2 6 0,3-2 0,-6-3 0,-5-5 0,9-14 0,4-4 0,12-3 0,3-8 0,-7-1 0,-10 3 0,-32 51 0,1-2 0,0 0 0,-1 0 0,3-12 0,-6 18 0,1-1 0,0 0 0,0 0 0,0 1 0,0-1 0,-1 0 0,1 0 0,0 0 0,-1 1 0,0-1 0,1 0 0,-1 1 0,0-1 0,0 0 0,0 1 0,0-1 0,-2-1 0,4-3 0,-4 2 0,0 1 0,0-1 0,0 0 0,-5-5 0,4 6 0,-1-1 0,1 1 0,-1 0 0,-8-4 0,-25-7 0,-4-3 0,-11 4 0,-1 3 0,8-5 0,2 2 0,3-7 0,1 4 0,-1-7 0,0-5 0,0-5 0,-2 4 0,1-2 0,-1 6 0,8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08:05:16.68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90.91504"/>
      <inkml:brushProperty name="anchorY" value="1090.81042"/>
      <inkml:brushProperty name="scaleFactor" value="0.5"/>
    </inkml:brush>
  </inkml:definitions>
  <inkml:trace contextRef="#ctx0" brushRef="#br0">0 1091 24575,'0'0'0,"10"0"0,15 11 0,11 12 0,-2 12 0,17-2 0,6-4 0,4-8 0,1-7 0,12-6 0,0-4 0,-2-3 0,-2-2 0,-4 0 0,-15-12 0,9-1 0,-1-21 0,12-11 0,0-8 0,1 6 0,8-13 0,-14-1 0,-14-2 0,-6 1 0,-2 1 0,-10 1 0,-9 1 0,3 1 0,-8 1 0,-4-12 0,-6 1 0,-4 0 0,-15 2 0,-14 2 0,19 58 0,-1-1 0,0-1 0,-1 1 0,-9-11 0,9 14 0,0-1 0,0 0 0,-1 1 0,1 0 0,-9-4 0,4 4 0,2 0 0,-1 1 0,0 1 0,-15-4 0,-44-6 0,62 14 0,-3-1 0,1 0 0,0 1 0,-16 3 0,21-2 0,-2-1 0,1 1 0,0 0 0,0 1 0,0-1 0,0 1 0,-7 5 0,8-3 0,1-1 0,-1 0 0,1 0 0,-1 0 0,1 1 0,1 0 0,-1-1 0,-3 9 0,1-4 0,2 1 0,-1 0 0,-3 21 0,-3 36 0,7 1 0,3 0 0,3-3 0,0-2 0,11-2 0,-10-57 0,-1 2 0,0 0 0,1-1 0,0 1 0,-1-1 0,2 0 0,5 6 0,39 35 0,8 0 0,17-10 0,2-9 0,-1-9 0,-3-8 0,-3-17 0,6-16 0,-65 18 0,3-1 0,-1-1 0,15-11 0,32-17 0,-3-7 0,-2 7 0,12-15 0,1-4 0,0 8 0,11-14 0,-14-1 0,-2-1 0,-4-1 0,-13 1 0,-2 2 0,12 0 0,-8 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08:06:59.99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90.91504"/>
      <inkml:brushProperty name="anchorY" value="1090.81042"/>
      <inkml:brushProperty name="scaleFactor" value="0.5"/>
    </inkml:brush>
  </inkml:definitions>
  <inkml:trace contextRef="#ctx0" brushRef="#br0">2572 179 24575,'0'0'0,"-10"0"0,-15-11 0,-11-12 0,2-12 0,-17 2 0,-6 4 0,-4 8 0,-1 7 0,-12 6 0,0 4 0,2 3 0,2 2 0,4 0 0,15 12 0,-9 1 0,1 21 0,-12 11 0,0 8 0,-1-6 0,-8 13 0,14 1 0,14 2 0,6-1 0,2-1 0,10-1 0,9-1 0,-3-1 0,8-1 0,4 12 0,6-1 0,4 0 0,15-2 0,14-2 0,-19-58 0,1 1 0,0 1 0,1-1 0,9 11 0,-9-14 0,0 1 0,0 0 0,1-1 0,-1 0 0,9 4 0,-4-4 0,-2 0 0,1-1 0,0-1 0,15 4 0,44 6 0,-62-14 0,3 1 0,-1 0 0,0-1 0,16-3 0,-21 2 0,2 1 0,-1-1 0,0 0 0,0-1 0,0 1 0,0-1 0,7-5 0,-8 3 0,-1 1 0,1 0 0,-1 0 0,1 0 0,-1-1 0,-1 0 0,1 1 0,3-9 0,-1 4 0,-2-1 0,1 0 0,3-21 0,3-36 0,-7-1 0,-3 0 0,-3 3 0,0 2 0,-11 2 0,10 57 0,1-2 0,0 0 0,-1 1 0,0-1 0,1 1 0,-2 0 0,-5-6 0,-39-35 0,-8 0 0,-17 10 0,-2 9 0,1 9 0,3 8 0,3 17 0,-6 16 0,65-18 0,-3 1 0,1 1 0,-15 11 0,-32 17 0,3 7 0,2-7 0,-12 15 0,-1 4 0,0-8 0,-11 14 0,14 1 0,2 1 0,4 1 0,13-1 0,2-2 0,-12 0 0,8-12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0T08:41:55.663"/>
    </inkml:context>
    <inkml:brush xml:id="br0">
      <inkml:brushProperty name="width" value="0.1" units="cm"/>
      <inkml:brushProperty name="height" value="0.1" units="cm"/>
      <inkml:brushProperty name="color" value="#B4C3DA"/>
      <inkml:brushProperty name="inkEffects" value="silver"/>
      <inkml:brushProperty name="anchorX" value="1929.31702"/>
      <inkml:brushProperty name="anchorY" value="-3385.06812"/>
      <inkml:brushProperty name="scaleFactor" value="0.5"/>
    </inkml:brush>
  </inkml:definitions>
  <inkml:trace contextRef="#ctx0" brushRef="#br0">460 1 24575,'0'0'0,"0"14"0,0 15 0,-8 6 0,-10-2 0,0 2 0,-7 10 0,-5 3 0,4 1 0,-4 9 0,-3-1 0,6-2 0,-3-10 0,7-5 0,-3-10 0,5-1 0,-3 0 0,-4 4 0,-4 11 0,-5 4 0,14-7 0,25-40 0,-3 1 0,1 0 0,-1 0 0,1-1 0,0 1 0,-1 0 0,1 0 0,0 0 0,0 0 0,0 0 0,1 0 0,-1 0 0,0 0 0,1 0 0,0 2 0,-1-3 0,1 1 0,0 0 0,-1-1 0,1 1 0,0-1 0,0 1 0,0-1 0,1 0 0,-1 1 0,0-1 0,1 0 0,-1 0 0,0 0 0,4 2 0,18 19 0,10 2 0,4-4 0,3-4 0,11-5 0,2 13 0,9-3 0,-2 7 0,-1 4 0,4-5 0,-3 4 0,-3 2 0,-13 3 0,-38-30 0,0 1 0,0-1 0,8 13 0,-13-15 0,1 0 0,-1-1 0,1 1 0,-1 0 0,0 0 0,0 0 0,0 0 0,0 6 0,-1-8 0,0 0 0,0 1 0,0 0 0,0 0 0,-1 0 0,1 0 0,-1-1 0,0 1 0,0 0 0,-2 4 0,-10 27 0,10-30 0,-1 0 0,1 0 0,0 0 0,-9 7 0,-11 16 0,-6-6 0,-3 12 0,4 3 0,-2 5 0,-3 2 0,-3 11 0,-2 0 0,6 0 0,7-2 0,17-44 0,1 1 0,-12 15 0,-18 14 0,-2-1 0,-4-1 0,0 2 0,7 2 0,34-37 0,-1 2 0,0 0 0,0 0 0,-4 9 0,7-13 0,-1 1 0,1-1 0,-1 0 0,1 1 0,0-1 0,0 1 0,-1-1 0,1 1 0,0-1 0,0 0 0,1 1 0,-1-1 0,0 1 0,0-1 0,1 3 0,7 21 0,-6-23 0,0 0 0,0 0 0,0 0 0,0 1 0,1-1 0,4 3 0,21 8 0,17-4 0,4-5 0,-5 7 0,-1 7 0,-2-1 0,1-2 0,-10 5 0,1-3 0,-8 5 0,10-3 0,3 4 0,-5 5 0,1-4 0,-7 5 0,-7 2 0,-20-27 0,1-1 0,0 1 0,0-1 0,0 1 0,-1-1 0,1 1 0,-1 6 0,-2 28 0,0-34 0,1 0 0,-1 1 0,1-1 0,-1 1 0,-4 6 0,-19 22 0,-7 1 0,-7 3 0,6 2 0,-3-7 0,9 0 0,-2-6 0,-2-8 0,-3 3 0,5 3 0,7 5 0,-10 14 0,-4 5 0,-12 1 0,-3 10 0,7-1 0,9-2 0,33-51 0,-1 2 0,1 0 0,-1 0 0,-2 12 0,7-18 0,-2 1 0,0 0 0,0 0 0,0 0 0,0 0 0,0-1 0,1 1 0,-1 0 0,1 0 0,-1-1 0,1 1 0,0 0 0,0-1 0,0 1 0,0 0 0,0-1 0,1 2 0,-2 3 0,3-2 0,-1 0 0,1 0 0,0-1 0,6 6 0,-5-6 0,0 1 0,1-1 0,0 0 0,8 5 0,25 6 0,4 2 0,11-3 0,1-3 0,-8 5 0,-2-2 0,-3 7 0,-1-3 0,1 5 0,0 6 0,0 5 0,1-4 0,1 2 0,0-5 0,-8-8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0T08:42:14.967"/>
    </inkml:context>
    <inkml:brush xml:id="br0">
      <inkml:brushProperty name="width" value="0.1" units="cm"/>
      <inkml:brushProperty name="height" value="0.1" units="cm"/>
      <inkml:brushProperty name="color" value="#B4C3DA"/>
      <inkml:brushProperty name="inkEffects" value="silver"/>
      <inkml:brushProperty name="anchorX" value="1929.31702"/>
      <inkml:brushProperty name="anchorY" value="-3385.06812"/>
      <inkml:brushProperty name="scaleFactor" value="0.5"/>
    </inkml:brush>
  </inkml:definitions>
  <inkml:trace contextRef="#ctx0" brushRef="#br0">339 3573 24575,'0'0'0,"0"-15"0,0-14 0,9-6 0,9 3 0,-1-4 0,8-9 0,6-3 0,-5-1 0,4-9 0,3 1 0,-6 2 0,3 11 0,-7 3 0,3 12 0,-5 0 0,3-1 0,4-2 0,4-13 0,5-2 0,-15 6 0,-23 39 0,1 1 0,1-1 0,-1 0 0,1 0 0,-1 0 0,0 0 0,0 0 0,0 0 0,0 0 0,0 0 0,0 0 0,0 0 0,-1 0 0,1 1 0,-1-3 0,1 2 0,-1 0 0,0 1 0,0-1 0,0 1 0,0-1 0,0 1 0,0-1 0,0 1 0,0 0 0,0-1 0,-1 1 0,1 0 0,-1 0 0,-2-2 0,-20-19 0,-8-2 0,-5 4 0,-3 4 0,-11 5 0,-2-13 0,-9 3 0,1-6 0,3-5 0,-6 4 0,5-3 0,2-2 0,13-2 0,38 28 0,-1 1 0,2-1 0,-9-12 0,13 15 0,-1 1 0,1-1 0,-1 0 0,1 0 0,0 0 0,0 0 0,0 0 0,0-6 0,0 9 0,1-2 0,0 0 0,1 0 0,-1 0 0,0 1 0,1-1 0,0 0 0,-1 0 0,1 1 0,2-5 0,11-28 0,-11 32 0,0-2 0,1 1 0,-1 0 0,8-6 0,13-18 0,4 7 0,5-11 0,-5-5 0,2-4 0,3-2 0,2-10 0,4-1 0,-7 0 0,-7 2 0,-17 44 0,-2-1 0,14-15 0,16-15 0,4 3 0,3-1 0,0-1 0,-7-2 0,-34 37 0,1-2 0,0 1 0,0-1 0,4-10 0,-7 14 0,1 0 0,-1-1 0,1 1 0,-1 0 0,0-1 0,0 1 0,0-1 0,0 1 0,0-1 0,0 1 0,0-1 0,0 1 0,0 0 0,-1-1 0,0-1 0,-6-22 0,5 23 0,0-1 0,0 1 0,0 0 0,0 0 0,-1 0 0,-4-4 0,-22-7 0,-15 5 0,-5 3 0,5-5 0,1-8 0,1 1 0,1 1 0,8-4 0,1 3 0,7-5 0,-10 4 0,-3-6 0,5-4 0,-1 4 0,6-4 0,8-4 0,20 29 0,-1-1 0,0 1 0,1-1 0,-1 1 0,0-1 0,1 0 0,0-6 0,2-28 0,-1 35 0,1-2 0,-1 0 0,1 1 0,0 0 0,4-7 0,18-22 0,9-2 0,5-1 0,-4-3 0,1 7 0,-7-1 0,1 8 0,2 6 0,3-2 0,-6-3 0,-5-5 0,9-14 0,4-4 0,12-3 0,3-8 0,-7-1 0,-10 3 0,-32 51 0,1-2 0,0 0 0,-1 0 0,3-12 0,-6 18 0,1-1 0,0 0 0,0 0 0,0 1 0,0-1 0,-1 0 0,1 0 0,0 0 0,-1 1 0,0-1 0,1 0 0,-1 1 0,0-1 0,0 0 0,0 1 0,0-1 0,-2-1 0,4-3 0,-4 2 0,0 1 0,0-1 0,0 0 0,-5-5 0,4 6 0,-1-1 0,1 1 0,-1 0 0,-8-4 0,-25-7 0,-4-3 0,-11 4 0,-1 3 0,8-5 0,2 2 0,3-7 0,1 4 0,-1-7 0,0-5 0,0-5 0,-2 4 0,1-2 0,-1 6 0,8 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86CE1-3385-4030-9FDA-ED1653A0C3B7}" type="datetimeFigureOut">
              <a:rPr lang="en-ID" smtClean="0"/>
              <a:t>25/06/2024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D9EB1-DF41-4762-9172-99CB6523780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5302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Pada </a:t>
            </a:r>
            <a:r>
              <a:rPr lang="en-ID" dirty="0" err="1"/>
              <a:t>dasarnya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didorong</a:t>
            </a:r>
            <a:r>
              <a:rPr lang="en-ID" dirty="0"/>
              <a:t> oleh </a:t>
            </a:r>
            <a:r>
              <a:rPr lang="en-ID" dirty="0" err="1"/>
              <a:t>fakta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dimiliki</a:t>
            </a:r>
            <a:r>
              <a:rPr lang="en-ID" dirty="0"/>
              <a:t> dan </a:t>
            </a:r>
            <a:r>
              <a:rPr lang="en-ID" dirty="0" err="1"/>
              <a:t>dilaksanakan</a:t>
            </a:r>
            <a:r>
              <a:rPr lang="en-ID" dirty="0"/>
              <a:t> oleh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. Pendidikan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didukung</a:t>
            </a:r>
            <a:r>
              <a:rPr lang="en-ID" dirty="0"/>
              <a:t> oleh media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. Media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abstrak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yang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.</a:t>
            </a:r>
          </a:p>
          <a:p>
            <a:r>
              <a:rPr lang="en-ID" dirty="0"/>
              <a:t>Nah,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juga pada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yang </a:t>
            </a:r>
            <a:r>
              <a:rPr lang="en-ID" dirty="0" err="1"/>
              <a:t>mengakibatkan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</a:t>
            </a:r>
            <a:r>
              <a:rPr lang="en-ID" dirty="0" err="1"/>
              <a:t>banyaknya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website. </a:t>
            </a:r>
            <a:r>
              <a:rPr lang="en-ID" dirty="0" err="1"/>
              <a:t>Tetapi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,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yang </a:t>
            </a:r>
            <a:r>
              <a:rPr lang="en-ID" dirty="0" err="1"/>
              <a:t>kurang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materi-materi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 dan juga </a:t>
            </a:r>
            <a:r>
              <a:rPr lang="en-ID" dirty="0" err="1"/>
              <a:t>dosen</a:t>
            </a:r>
            <a:r>
              <a:rPr lang="en-ID" dirty="0"/>
              <a:t> </a:t>
            </a:r>
            <a:r>
              <a:rPr lang="en-ID" dirty="0" err="1"/>
              <a:t>kesulitan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pengoreksian</a:t>
            </a:r>
            <a:r>
              <a:rPr lang="en-ID" dirty="0"/>
              <a:t> project </a:t>
            </a:r>
            <a:r>
              <a:rPr lang="en-ID" dirty="0" err="1"/>
              <a:t>secara</a:t>
            </a:r>
            <a:r>
              <a:rPr lang="en-ID" dirty="0"/>
              <a:t> manual.</a:t>
            </a:r>
            <a:br>
              <a:rPr lang="en-ID" dirty="0"/>
            </a:b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auto grading, yang </a:t>
            </a:r>
            <a:r>
              <a:rPr lang="en-ID" dirty="0" err="1"/>
              <a:t>dimana</a:t>
            </a:r>
            <a:r>
              <a:rPr lang="en-ID" dirty="0"/>
              <a:t> </a:t>
            </a:r>
            <a:r>
              <a:rPr lang="en-ID" dirty="0" err="1"/>
              <a:t>nantinya</a:t>
            </a:r>
            <a:r>
              <a:rPr lang="en-ID" dirty="0"/>
              <a:t> pada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dosen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sangat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oleh system. Dan juga </a:t>
            </a:r>
            <a:r>
              <a:rPr lang="en-ID" dirty="0" err="1"/>
              <a:t>nantinya</a:t>
            </a:r>
            <a:r>
              <a:rPr lang="en-ID" dirty="0"/>
              <a:t> </a:t>
            </a:r>
            <a:r>
              <a:rPr lang="en-ID" dirty="0" err="1"/>
              <a:t>dosen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feedback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seberapa</a:t>
            </a:r>
            <a:r>
              <a:rPr lang="en-ID" dirty="0"/>
              <a:t> </a:t>
            </a:r>
            <a:r>
              <a:rPr lang="en-ID" dirty="0" err="1"/>
              <a:t>paham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materi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8645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 err="1"/>
              <a:t>Revisi</a:t>
            </a:r>
            <a:br>
              <a:rPr lang="en-AU" b="1" dirty="0"/>
            </a:br>
            <a:r>
              <a:rPr lang="en-AU" b="0" dirty="0" err="1"/>
              <a:t>Bagaimana</a:t>
            </a:r>
            <a:r>
              <a:rPr lang="en-AU" b="0" dirty="0"/>
              <a:t> </a:t>
            </a:r>
            <a:r>
              <a:rPr lang="en-AU" b="0" dirty="0" err="1"/>
              <a:t>penerapan</a:t>
            </a:r>
            <a:r>
              <a:rPr lang="en-AU" b="0" dirty="0"/>
              <a:t> PHP Unit </a:t>
            </a:r>
            <a:r>
              <a:rPr lang="en-AU" b="0" dirty="0" err="1"/>
              <a:t>untuk</a:t>
            </a:r>
            <a:r>
              <a:rPr lang="en-AU" b="0" dirty="0"/>
              <a:t> </a:t>
            </a:r>
            <a:r>
              <a:rPr lang="en-AU" b="0" dirty="0" err="1"/>
              <a:t>membantu</a:t>
            </a:r>
            <a:r>
              <a:rPr lang="en-AU" b="0" dirty="0"/>
              <a:t> </a:t>
            </a:r>
            <a:r>
              <a:rPr lang="en-AU" b="0" dirty="0" err="1"/>
              <a:t>dosen</a:t>
            </a:r>
            <a:r>
              <a:rPr lang="en-AU" b="0" dirty="0"/>
              <a:t> </a:t>
            </a:r>
            <a:r>
              <a:rPr lang="en-AU" b="0" dirty="0" err="1"/>
              <a:t>dalam</a:t>
            </a:r>
            <a:r>
              <a:rPr lang="en-AU" b="0" dirty="0"/>
              <a:t> </a:t>
            </a:r>
            <a:r>
              <a:rPr lang="en-AU" b="0" dirty="0" err="1"/>
              <a:t>pengoreksian</a:t>
            </a:r>
            <a:r>
              <a:rPr lang="en-AU" b="0" dirty="0"/>
              <a:t> </a:t>
            </a:r>
            <a:r>
              <a:rPr lang="en-AU" b="0" dirty="0" err="1"/>
              <a:t>tugas</a:t>
            </a:r>
            <a:r>
              <a:rPr lang="en-AU" b="0" dirty="0"/>
              <a:t> </a:t>
            </a:r>
            <a:r>
              <a:rPr lang="en-AU" b="0" dirty="0" err="1"/>
              <a:t>secara</a:t>
            </a:r>
            <a:r>
              <a:rPr lang="en-AU" b="0" dirty="0"/>
              <a:t> </a:t>
            </a:r>
            <a:r>
              <a:rPr lang="en-AU" b="0" dirty="0" err="1"/>
              <a:t>cepat</a:t>
            </a:r>
            <a:r>
              <a:rPr lang="en-AU" b="0" dirty="0"/>
              <a:t>?</a:t>
            </a:r>
          </a:p>
          <a:p>
            <a:r>
              <a:rPr lang="en-AU" b="0" dirty="0" err="1"/>
              <a:t>Bagaimana</a:t>
            </a:r>
            <a:r>
              <a:rPr lang="en-AU" b="0" dirty="0"/>
              <a:t> </a:t>
            </a:r>
            <a:r>
              <a:rPr lang="en-AU" b="0" dirty="0" err="1"/>
              <a:t>meningkatkan</a:t>
            </a:r>
            <a:r>
              <a:rPr lang="en-AU" b="0" dirty="0"/>
              <a:t> </a:t>
            </a:r>
            <a:r>
              <a:rPr lang="en-AU" b="0" dirty="0" err="1"/>
              <a:t>pemahaman</a:t>
            </a:r>
            <a:r>
              <a:rPr lang="en-AU" b="0" dirty="0"/>
              <a:t> </a:t>
            </a:r>
            <a:r>
              <a:rPr lang="en-AU" b="0" dirty="0" err="1"/>
              <a:t>mahasiswa</a:t>
            </a:r>
            <a:r>
              <a:rPr lang="en-AU" b="0" dirty="0"/>
              <a:t> </a:t>
            </a:r>
            <a:r>
              <a:rPr lang="en-AU" b="0" dirty="0" err="1"/>
              <a:t>dalam</a:t>
            </a:r>
            <a:r>
              <a:rPr lang="en-AU" b="0" dirty="0"/>
              <a:t> </a:t>
            </a:r>
            <a:r>
              <a:rPr lang="en-AU" b="0" dirty="0" err="1"/>
              <a:t>mempelajari</a:t>
            </a:r>
            <a:r>
              <a:rPr lang="en-AU" b="0" dirty="0"/>
              <a:t> Form PHP </a:t>
            </a:r>
            <a:r>
              <a:rPr lang="en-AU" b="0" dirty="0" err="1"/>
              <a:t>secara</a:t>
            </a:r>
            <a:r>
              <a:rPr lang="en-AU" b="0" dirty="0"/>
              <a:t> online?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4677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2120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err="1">
                <a:latin typeface="Papernotes" pitchFamily="2" charset="0"/>
              </a:rPr>
              <a:t>Melakukan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wawancara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dengan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dosen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pengampu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kuliah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Pemrograman</a:t>
            </a:r>
            <a:r>
              <a:rPr lang="en-AU" dirty="0">
                <a:latin typeface="Papernotes" pitchFamily="2" charset="0"/>
              </a:rPr>
              <a:t> Web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latin typeface="Papernotes" pitchFamily="2" charset="0"/>
              </a:rPr>
              <a:t>Dari data </a:t>
            </a:r>
            <a:r>
              <a:rPr lang="en-AU" dirty="0" err="1">
                <a:latin typeface="Papernotes" pitchFamily="2" charset="0"/>
              </a:rPr>
              <a:t>hasil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wawancara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tersebut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dilakukan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pengelompokan</a:t>
            </a:r>
            <a:r>
              <a:rPr lang="en-AU" dirty="0">
                <a:latin typeface="Papernotes" pitchFamily="2" charset="0"/>
              </a:rPr>
              <a:t> sub </a:t>
            </a:r>
            <a:r>
              <a:rPr lang="en-AU" dirty="0" err="1">
                <a:latin typeface="Papernotes" pitchFamily="2" charset="0"/>
              </a:rPr>
              <a:t>topik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pembelajaran</a:t>
            </a:r>
            <a:r>
              <a:rPr lang="en-AU" dirty="0">
                <a:latin typeface="Papernotes" pitchFamily="2" charset="0"/>
              </a:rPr>
              <a:t> yang </a:t>
            </a:r>
            <a:r>
              <a:rPr lang="en-AU" dirty="0" err="1">
                <a:latin typeface="Papernotes" pitchFamily="2" charset="0"/>
              </a:rPr>
              <a:t>meliputi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komponen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elemen</a:t>
            </a:r>
            <a:r>
              <a:rPr lang="en-AU" dirty="0">
                <a:latin typeface="Papernotes" pitchFamily="2" charset="0"/>
              </a:rPr>
              <a:t> input dan </a:t>
            </a:r>
            <a:r>
              <a:rPr lang="en-AU" dirty="0" err="1">
                <a:latin typeface="Papernotes" pitchFamily="2" charset="0"/>
              </a:rPr>
              <a:t>jenis-jenis</a:t>
            </a:r>
            <a:r>
              <a:rPr lang="en-AU" dirty="0">
                <a:latin typeface="Papernotes" pitchFamily="2" charset="0"/>
              </a:rPr>
              <a:t> tag input</a:t>
            </a:r>
          </a:p>
          <a:p>
            <a:r>
              <a:rPr lang="en-AU" dirty="0">
                <a:latin typeface="Papernotes" pitchFamily="2" charset="0"/>
              </a:rPr>
              <a:t>Yang </a:t>
            </a:r>
            <a:r>
              <a:rPr lang="en-AU" dirty="0" err="1">
                <a:latin typeface="Papernotes" pitchFamily="2" charset="0"/>
              </a:rPr>
              <a:t>kemudian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akan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diolah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menjadi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materi</a:t>
            </a:r>
            <a:r>
              <a:rPr lang="en-AU" dirty="0">
                <a:latin typeface="Papernotes" pitchFamily="2" charset="0"/>
              </a:rPr>
              <a:t> pada </a:t>
            </a:r>
            <a:r>
              <a:rPr lang="en-AU" dirty="0" err="1">
                <a:latin typeface="Papernotes" pitchFamily="2" charset="0"/>
              </a:rPr>
              <a:t>topik</a:t>
            </a:r>
            <a:r>
              <a:rPr lang="en-AU" dirty="0">
                <a:latin typeface="Papernotes" pitchFamily="2" charset="0"/>
              </a:rPr>
              <a:t> form </a:t>
            </a:r>
            <a:r>
              <a:rPr lang="en-AU" dirty="0" err="1">
                <a:latin typeface="Papernotes" pitchFamily="2" charset="0"/>
              </a:rPr>
              <a:t>php</a:t>
            </a:r>
            <a:endParaRPr lang="en-AU" dirty="0">
              <a:latin typeface="Papernotes" pitchFamily="2" charset="0"/>
            </a:endParaRPr>
          </a:p>
          <a:p>
            <a:r>
              <a:rPr lang="en-AU" dirty="0" err="1">
                <a:latin typeface="Papernotes" pitchFamily="2" charset="0"/>
              </a:rPr>
              <a:t>Setelah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membuat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materi</a:t>
            </a:r>
            <a:r>
              <a:rPr lang="en-AU" dirty="0">
                <a:latin typeface="Papernotes" pitchFamily="2" charset="0"/>
              </a:rPr>
              <a:t> form PHP, </a:t>
            </a:r>
            <a:r>
              <a:rPr lang="en-AU" dirty="0" err="1">
                <a:latin typeface="Papernotes" pitchFamily="2" charset="0"/>
              </a:rPr>
              <a:t>akan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membuat</a:t>
            </a:r>
            <a:r>
              <a:rPr lang="en-AU" dirty="0">
                <a:latin typeface="Papernotes" pitchFamily="2" charset="0"/>
              </a:rPr>
              <a:t> test code </a:t>
            </a:r>
            <a:r>
              <a:rPr lang="en-AU" dirty="0" err="1">
                <a:latin typeface="Papernotes" pitchFamily="2" charset="0"/>
              </a:rPr>
              <a:t>dari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soal-soal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tersebut</a:t>
            </a:r>
            <a:endParaRPr lang="en-AU" dirty="0">
              <a:latin typeface="Papernotes" pitchFamily="2" charset="0"/>
            </a:endParaRPr>
          </a:p>
          <a:p>
            <a:r>
              <a:rPr lang="en-AU" dirty="0">
                <a:latin typeface="Papernotes" pitchFamily="2" charset="0"/>
              </a:rPr>
              <a:t>Yang </a:t>
            </a:r>
            <a:r>
              <a:rPr lang="en-AU" dirty="0" err="1">
                <a:latin typeface="Papernotes" pitchFamily="2" charset="0"/>
              </a:rPr>
              <a:t>kemudian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aja</a:t>
            </a:r>
            <a:r>
              <a:rPr lang="en-AU" dirty="0">
                <a:latin typeface="Papernotes" pitchFamily="2" charset="0"/>
              </a:rPr>
              <a:t> di uji </a:t>
            </a:r>
            <a:r>
              <a:rPr lang="en-AU" dirty="0" err="1">
                <a:latin typeface="Papernotes" pitchFamily="2" charset="0"/>
              </a:rPr>
              <a:t>coba</a:t>
            </a:r>
            <a:r>
              <a:rPr lang="en-AU" dirty="0">
                <a:latin typeface="Papernotes" pitchFamily="2" charset="0"/>
              </a:rPr>
              <a:t> di </a:t>
            </a:r>
            <a:r>
              <a:rPr lang="en-AU" dirty="0" err="1">
                <a:latin typeface="Papernotes" pitchFamily="2" charset="0"/>
              </a:rPr>
              <a:t>dalam</a:t>
            </a:r>
            <a:r>
              <a:rPr lang="en-AU" dirty="0">
                <a:latin typeface="Papernotes" pitchFamily="2" charset="0"/>
              </a:rPr>
              <a:t> system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8700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9366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0291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291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741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071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2089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err="1">
                <a:latin typeface="Papernotes" pitchFamily="2" charset="0"/>
              </a:rPr>
              <a:t>Melakukan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wawancara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dengan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dosen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pengampu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kuliah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Pemrograman</a:t>
            </a:r>
            <a:r>
              <a:rPr lang="en-AU" dirty="0">
                <a:latin typeface="Papernotes" pitchFamily="2" charset="0"/>
              </a:rPr>
              <a:t> Web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latin typeface="Papernotes" pitchFamily="2" charset="0"/>
              </a:rPr>
              <a:t>Dari data </a:t>
            </a:r>
            <a:r>
              <a:rPr lang="en-AU" dirty="0" err="1">
                <a:latin typeface="Papernotes" pitchFamily="2" charset="0"/>
              </a:rPr>
              <a:t>hasil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wawancara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tersebut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dilakukan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pengelompokan</a:t>
            </a:r>
            <a:r>
              <a:rPr lang="en-AU" dirty="0">
                <a:latin typeface="Papernotes" pitchFamily="2" charset="0"/>
              </a:rPr>
              <a:t> sub </a:t>
            </a:r>
            <a:r>
              <a:rPr lang="en-AU" dirty="0" err="1">
                <a:latin typeface="Papernotes" pitchFamily="2" charset="0"/>
              </a:rPr>
              <a:t>topik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pembelajaran</a:t>
            </a:r>
            <a:r>
              <a:rPr lang="en-AU" dirty="0">
                <a:latin typeface="Papernotes" pitchFamily="2" charset="0"/>
              </a:rPr>
              <a:t> yang </a:t>
            </a:r>
            <a:r>
              <a:rPr lang="en-AU" dirty="0" err="1">
                <a:latin typeface="Papernotes" pitchFamily="2" charset="0"/>
              </a:rPr>
              <a:t>meliputi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komponen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elemen</a:t>
            </a:r>
            <a:r>
              <a:rPr lang="en-AU" dirty="0">
                <a:latin typeface="Papernotes" pitchFamily="2" charset="0"/>
              </a:rPr>
              <a:t> input dan </a:t>
            </a:r>
            <a:r>
              <a:rPr lang="en-AU" dirty="0" err="1">
                <a:latin typeface="Papernotes" pitchFamily="2" charset="0"/>
              </a:rPr>
              <a:t>jenis-jenis</a:t>
            </a:r>
            <a:r>
              <a:rPr lang="en-AU" dirty="0">
                <a:latin typeface="Papernotes" pitchFamily="2" charset="0"/>
              </a:rPr>
              <a:t> tag input</a:t>
            </a:r>
          </a:p>
          <a:p>
            <a:r>
              <a:rPr lang="en-AU" dirty="0">
                <a:latin typeface="Papernotes" pitchFamily="2" charset="0"/>
              </a:rPr>
              <a:t>Yang </a:t>
            </a:r>
            <a:r>
              <a:rPr lang="en-AU" dirty="0" err="1">
                <a:latin typeface="Papernotes" pitchFamily="2" charset="0"/>
              </a:rPr>
              <a:t>kemudian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akan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diolah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menjadi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materi</a:t>
            </a:r>
            <a:r>
              <a:rPr lang="en-AU" dirty="0">
                <a:latin typeface="Papernotes" pitchFamily="2" charset="0"/>
              </a:rPr>
              <a:t> pada </a:t>
            </a:r>
            <a:r>
              <a:rPr lang="en-AU" dirty="0" err="1">
                <a:latin typeface="Papernotes" pitchFamily="2" charset="0"/>
              </a:rPr>
              <a:t>topik</a:t>
            </a:r>
            <a:r>
              <a:rPr lang="en-AU" dirty="0">
                <a:latin typeface="Papernotes" pitchFamily="2" charset="0"/>
              </a:rPr>
              <a:t> form </a:t>
            </a:r>
            <a:r>
              <a:rPr lang="en-AU" dirty="0" err="1">
                <a:latin typeface="Papernotes" pitchFamily="2" charset="0"/>
              </a:rPr>
              <a:t>php</a:t>
            </a:r>
            <a:endParaRPr lang="en-AU" dirty="0">
              <a:latin typeface="Papernotes" pitchFamily="2" charset="0"/>
            </a:endParaRPr>
          </a:p>
          <a:p>
            <a:r>
              <a:rPr lang="en-AU" dirty="0" err="1">
                <a:latin typeface="Papernotes" pitchFamily="2" charset="0"/>
              </a:rPr>
              <a:t>Setelah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membuat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materi</a:t>
            </a:r>
            <a:r>
              <a:rPr lang="en-AU" dirty="0">
                <a:latin typeface="Papernotes" pitchFamily="2" charset="0"/>
              </a:rPr>
              <a:t> form PHP, </a:t>
            </a:r>
            <a:r>
              <a:rPr lang="en-AU" dirty="0" err="1">
                <a:latin typeface="Papernotes" pitchFamily="2" charset="0"/>
              </a:rPr>
              <a:t>akan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membuat</a:t>
            </a:r>
            <a:r>
              <a:rPr lang="en-AU" dirty="0">
                <a:latin typeface="Papernotes" pitchFamily="2" charset="0"/>
              </a:rPr>
              <a:t> test code </a:t>
            </a:r>
            <a:r>
              <a:rPr lang="en-AU" dirty="0" err="1">
                <a:latin typeface="Papernotes" pitchFamily="2" charset="0"/>
              </a:rPr>
              <a:t>dari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soal-soal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tersebut</a:t>
            </a:r>
            <a:endParaRPr lang="en-AU" dirty="0">
              <a:latin typeface="Papernotes" pitchFamily="2" charset="0"/>
            </a:endParaRPr>
          </a:p>
          <a:p>
            <a:r>
              <a:rPr lang="en-AU" dirty="0">
                <a:latin typeface="Papernotes" pitchFamily="2" charset="0"/>
              </a:rPr>
              <a:t>Yang </a:t>
            </a:r>
            <a:r>
              <a:rPr lang="en-AU" dirty="0" err="1">
                <a:latin typeface="Papernotes" pitchFamily="2" charset="0"/>
              </a:rPr>
              <a:t>kemudian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aja</a:t>
            </a:r>
            <a:r>
              <a:rPr lang="en-AU" dirty="0">
                <a:latin typeface="Papernotes" pitchFamily="2" charset="0"/>
              </a:rPr>
              <a:t> di uji </a:t>
            </a:r>
            <a:r>
              <a:rPr lang="en-AU" dirty="0" err="1">
                <a:latin typeface="Papernotes" pitchFamily="2" charset="0"/>
              </a:rPr>
              <a:t>coba</a:t>
            </a:r>
            <a:r>
              <a:rPr lang="en-AU" dirty="0">
                <a:latin typeface="Papernotes" pitchFamily="2" charset="0"/>
              </a:rPr>
              <a:t> di </a:t>
            </a:r>
            <a:r>
              <a:rPr lang="en-AU" dirty="0" err="1">
                <a:latin typeface="Papernotes" pitchFamily="2" charset="0"/>
              </a:rPr>
              <a:t>dalam</a:t>
            </a:r>
            <a:r>
              <a:rPr lang="en-AU" dirty="0">
                <a:latin typeface="Papernotes" pitchFamily="2" charset="0"/>
              </a:rPr>
              <a:t> system </a:t>
            </a:r>
            <a:r>
              <a:rPr lang="en-AU" dirty="0" err="1">
                <a:latin typeface="Papernotes" pitchFamily="2" charset="0"/>
              </a:rPr>
              <a:t>iCLOP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33576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2412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0491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Dari </a:t>
            </a:r>
            <a:r>
              <a:rPr lang="en-ID" dirty="0" err="1"/>
              <a:t>tabel</a:t>
            </a:r>
            <a:r>
              <a:rPr lang="en-ID" dirty="0"/>
              <a:t> dan </a:t>
            </a:r>
            <a:r>
              <a:rPr lang="en-ID" dirty="0" err="1"/>
              <a:t>gambar</a:t>
            </a:r>
            <a:r>
              <a:rPr lang="en-ID" dirty="0"/>
              <a:t> di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durasi</a:t>
            </a:r>
            <a:r>
              <a:rPr lang="en-ID" dirty="0"/>
              <a:t> </a:t>
            </a:r>
            <a:r>
              <a:rPr lang="en-ID" dirty="0" err="1"/>
              <a:t>pengerjaan</a:t>
            </a:r>
            <a:r>
              <a:rPr lang="en-ID" dirty="0"/>
              <a:t> yang </a:t>
            </a:r>
            <a:r>
              <a:rPr lang="en-ID" dirty="0" err="1"/>
              <a:t>beragam</a:t>
            </a:r>
            <a:r>
              <a:rPr lang="en-ID" dirty="0"/>
              <a:t>. Jika </a:t>
            </a:r>
            <a:r>
              <a:rPr lang="en-ID" dirty="0" err="1"/>
              <a:t>dilihat</a:t>
            </a:r>
            <a:r>
              <a:rPr lang="en-ID" dirty="0"/>
              <a:t> rata-rata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singkat</a:t>
            </a:r>
            <a:r>
              <a:rPr lang="en-ID" dirty="0"/>
              <a:t> </a:t>
            </a:r>
            <a:r>
              <a:rPr lang="en-ID" dirty="0" err="1"/>
              <a:t>ditunjukkan</a:t>
            </a:r>
            <a:r>
              <a:rPr lang="en-ID" dirty="0"/>
              <a:t> pada </a:t>
            </a:r>
            <a:r>
              <a:rPr lang="en-ID" dirty="0" err="1"/>
              <a:t>modul</a:t>
            </a:r>
            <a:r>
              <a:rPr lang="en-ID" dirty="0"/>
              <a:t> 00, 01, dan 02. </a:t>
            </a:r>
            <a:r>
              <a:rPr lang="en-ID" dirty="0" err="1"/>
              <a:t>Sedangkan</a:t>
            </a:r>
            <a:r>
              <a:rPr lang="en-ID" dirty="0"/>
              <a:t> rata-rata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ditunjukkan</a:t>
            </a:r>
            <a:r>
              <a:rPr lang="en-ID" dirty="0"/>
              <a:t> pada </a:t>
            </a:r>
            <a:r>
              <a:rPr lang="en-ID" dirty="0" err="1"/>
              <a:t>modul</a:t>
            </a:r>
            <a:r>
              <a:rPr lang="en-ID" dirty="0"/>
              <a:t> 03.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D9EB1-DF41-4762-9172-99CB6523780C}" type="slidenum">
              <a:rPr lang="en-ID" smtClean="0"/>
              <a:t>17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60842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72F3-7EED-D9FB-C9E0-EA08BC828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72F4C-05DE-C96E-A08F-826DE5017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CED0E-0A4E-520F-865D-ECDAEFDB1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D9CF-605E-31F5-7150-347AE440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8DC03-4C9F-F122-AA71-432D6A6B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663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F6C65-B3C4-8EA4-0403-671F9B29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97C96-F1C1-9CB7-EEF0-EB0EACD33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68184-7462-2F68-6057-DF024025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242B-6233-3B94-33D5-9A6CA72C0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C7CB7-CE8E-E455-77E4-9082D5C7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851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EE12-6ABC-712E-5A1E-94A976A5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66850-F6D6-4F10-5A4F-2803D84FF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FC08-A965-2436-9663-BBEA194F5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754DB-CD31-5932-6769-0D0B9167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C8D9-5D13-3301-BD95-A85595E4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96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A4110-B4FE-172A-4E96-E4602B27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2FFEE-FE5E-BC38-B920-7171FD7DB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691E6-F71B-19E1-F29B-39DDBFD1C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F08B1-6961-00C0-1EF8-51A65DEA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A73DAE-0561-50B0-2239-D37C4045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85210-BE99-FF73-E185-5805F66B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04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ABAA-E646-F3BE-E943-E1E6C3355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38650-B76C-BCA7-D756-298459496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F8728-F345-1110-EA38-B88734ED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057A3C-2401-C224-ED2E-D4C259465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DDD83-60E8-615C-0424-715FCB572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C9DCC5-20F1-1531-A7E9-D1C9F17D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89DF99-37E8-6409-AAEC-D607C78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E6A6B4-78D6-5EFC-51ED-C066CA2C0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152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D4C30-E8ED-FF04-77AE-D1C8E5AA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F1EC4-1662-C9A9-BDB9-8BC9EBE8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7F238-BF53-1FB8-DDD5-B7607F33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4FBAA-0934-CB99-FC96-1B2099FC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009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E9F18D-8213-9130-4520-4C073EDB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4B0AF-5ED6-8674-F27A-C620BD50C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1BCCA-B533-E653-62B1-3B36F808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481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9783E-0B92-9C68-8A0B-5B5451E82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ED1E6-F07C-DAEB-51FC-E679395F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ACD07-0A91-DF1E-4B8B-D7DD0B2B8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A1AA35-FDA1-AC34-E329-A651E30C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77A48-7E13-DA0F-88EA-C4AC7680F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CC9A1B-8D82-DE10-0B37-F6B41423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276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3255-4E9F-A05A-047D-38D717F3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E290B4-8B65-7750-E477-B19AF74A9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66F49-26CA-537E-54F0-A52EC73A6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B9919-CDBE-3D8C-945C-8EF426CEB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44C39-E7FF-4FD9-E0A1-DE6AA2CA8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A7D1C-B719-B0D1-B15A-40965D7D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979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FA8A-B544-DC56-EED1-82A5647A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74DAC-99FF-D8A1-4FC9-37C2DBBDC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B100-ECA9-229E-1077-D1E9CD92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2BDB5-9F5E-D3D7-9FDB-43179605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41FB5-9265-37CE-8A91-7A9432236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18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AF4CD1-E57C-C13E-219E-95A877E5EE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560A57-C19F-6DCC-3D6E-25A937FF4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3FA6F-C08F-1E75-E11C-BCC7DFE3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CBC9E-69F7-6AF9-FF3D-4B713D6C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392E0-2DDC-9DED-4CDF-76AD6194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84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465A65"/>
          </a:fgClr>
          <a:bgClr>
            <a:srgbClr val="36474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439CAF-B865-0043-1F66-E8363D52D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2867-AAEE-AD41-FF95-8F5D88D13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B7F7B-F775-CD92-A546-6F4BF7561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77BD0-92A9-4880-B04B-90A0981D5470}" type="datetimeFigureOut">
              <a:rPr lang="id-ID" smtClean="0"/>
              <a:t>25/06/2024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A916E-F631-AF0B-CE25-6676D8398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22E8-F006-AE03-6C69-0FAFC81D0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68308-F9AB-4F2B-8304-967CCEE2A5F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973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1.xml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" Target="slide1.xml"/><Relationship Id="rId21" Type="http://schemas.openxmlformats.org/officeDocument/2006/relationships/image" Target="../media/image13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customXml" Target="../ink/ink4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5" Type="http://schemas.openxmlformats.org/officeDocument/2006/relationships/customXml" Target="../ink/ink3.xml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12.svg"/><Relationship Id="rId22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7.png"/><Relationship Id="rId3" Type="http://schemas.openxmlformats.org/officeDocument/2006/relationships/slide" Target="slide1.xml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.svg"/><Relationship Id="rId5" Type="http://schemas.openxmlformats.org/officeDocument/2006/relationships/slide" Target="slide1.xml"/><Relationship Id="rId10" Type="http://schemas.openxmlformats.org/officeDocument/2006/relationships/image" Target="../media/image8.png"/><Relationship Id="rId4" Type="http://schemas.openxmlformats.org/officeDocument/2006/relationships/image" Target="../media/image20.sv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1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.svg"/><Relationship Id="rId5" Type="http://schemas.openxmlformats.org/officeDocument/2006/relationships/slide" Target="slide1.xml"/><Relationship Id="rId15" Type="http://schemas.openxmlformats.org/officeDocument/2006/relationships/image" Target="../media/image23.png"/><Relationship Id="rId10" Type="http://schemas.openxmlformats.org/officeDocument/2006/relationships/image" Target="../media/image8.png"/><Relationship Id="rId4" Type="http://schemas.openxmlformats.org/officeDocument/2006/relationships/image" Target="../media/image20.svg"/><Relationship Id="rId9" Type="http://schemas.openxmlformats.org/officeDocument/2006/relationships/image" Target="../media/image7.svg"/><Relationship Id="rId1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.svg"/><Relationship Id="rId5" Type="http://schemas.openxmlformats.org/officeDocument/2006/relationships/slide" Target="slide1.xml"/><Relationship Id="rId10" Type="http://schemas.openxmlformats.org/officeDocument/2006/relationships/image" Target="../media/image8.png"/><Relationship Id="rId4" Type="http://schemas.openxmlformats.org/officeDocument/2006/relationships/image" Target="../media/image20.svg"/><Relationship Id="rId9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slide" Target="slid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7.sv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slide" Target="slid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7.sv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slide" Target="slid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7.sv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slide" Target="slid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7.sv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slide" Target="slid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7.svg"/><Relationship Id="rId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7.svg"/><Relationship Id="rId9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33.svg"/><Relationship Id="rId9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35.jpe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33.svg"/><Relationship Id="rId9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33.svg"/><Relationship Id="rId9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7.svg"/><Relationship Id="rId7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3.svg"/><Relationship Id="rId10" Type="http://schemas.openxmlformats.org/officeDocument/2006/relationships/slide" Target="slide1.xml"/><Relationship Id="rId4" Type="http://schemas.openxmlformats.org/officeDocument/2006/relationships/image" Target="../media/image8.png"/><Relationship Id="rId9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customXml" Target="../ink/ink6.xml"/><Relationship Id="rId4" Type="http://schemas.openxmlformats.org/officeDocument/2006/relationships/image" Target="../media/image6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AFF451-BAEE-0381-274D-528E5981C62B}"/>
              </a:ext>
            </a:extLst>
          </p:cNvPr>
          <p:cNvSpPr/>
          <p:nvPr/>
        </p:nvSpPr>
        <p:spPr>
          <a:xfrm>
            <a:off x="285750" y="442306"/>
            <a:ext cx="720000" cy="382047"/>
          </a:xfrm>
          <a:custGeom>
            <a:avLst/>
            <a:gdLst>
              <a:gd name="connsiteX0" fmla="*/ 131400 w 720000"/>
              <a:gd name="connsiteY0" fmla="*/ 305847 h 382047"/>
              <a:gd name="connsiteX1" fmla="*/ 588600 w 720000"/>
              <a:gd name="connsiteY1" fmla="*/ 305847 h 382047"/>
              <a:gd name="connsiteX2" fmla="*/ 588600 w 720000"/>
              <a:gd name="connsiteY2" fmla="*/ 382047 h 382047"/>
              <a:gd name="connsiteX3" fmla="*/ 131400 w 720000"/>
              <a:gd name="connsiteY3" fmla="*/ 382047 h 382047"/>
              <a:gd name="connsiteX4" fmla="*/ 0 w 720000"/>
              <a:gd name="connsiteY4" fmla="*/ 152400 h 382047"/>
              <a:gd name="connsiteX5" fmla="*/ 720000 w 720000"/>
              <a:gd name="connsiteY5" fmla="*/ 152400 h 382047"/>
              <a:gd name="connsiteX6" fmla="*/ 720000 w 720000"/>
              <a:gd name="connsiteY6" fmla="*/ 228600 h 382047"/>
              <a:gd name="connsiteX7" fmla="*/ 0 w 720000"/>
              <a:gd name="connsiteY7" fmla="*/ 228600 h 382047"/>
              <a:gd name="connsiteX8" fmla="*/ 131400 w 720000"/>
              <a:gd name="connsiteY8" fmla="*/ 0 h 382047"/>
              <a:gd name="connsiteX9" fmla="*/ 588600 w 720000"/>
              <a:gd name="connsiteY9" fmla="*/ 0 h 382047"/>
              <a:gd name="connsiteX10" fmla="*/ 588600 w 720000"/>
              <a:gd name="connsiteY10" fmla="*/ 76200 h 382047"/>
              <a:gd name="connsiteX11" fmla="*/ 131400 w 720000"/>
              <a:gd name="connsiteY11" fmla="*/ 76200 h 38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0000" h="382047">
                <a:moveTo>
                  <a:pt x="131400" y="305847"/>
                </a:moveTo>
                <a:lnTo>
                  <a:pt x="588600" y="305847"/>
                </a:lnTo>
                <a:lnTo>
                  <a:pt x="588600" y="382047"/>
                </a:lnTo>
                <a:lnTo>
                  <a:pt x="131400" y="382047"/>
                </a:lnTo>
                <a:close/>
                <a:moveTo>
                  <a:pt x="0" y="152400"/>
                </a:moveTo>
                <a:lnTo>
                  <a:pt x="720000" y="152400"/>
                </a:lnTo>
                <a:lnTo>
                  <a:pt x="720000" y="228600"/>
                </a:lnTo>
                <a:lnTo>
                  <a:pt x="0" y="228600"/>
                </a:lnTo>
                <a:close/>
                <a:moveTo>
                  <a:pt x="131400" y="0"/>
                </a:moveTo>
                <a:lnTo>
                  <a:pt x="588600" y="0"/>
                </a:lnTo>
                <a:lnTo>
                  <a:pt x="588600" y="76200"/>
                </a:lnTo>
                <a:lnTo>
                  <a:pt x="131400" y="76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04B3ED-9047-BFE7-0CEF-983E36017F8A}"/>
              </a:ext>
            </a:extLst>
          </p:cNvPr>
          <p:cNvSpPr/>
          <p:nvPr/>
        </p:nvSpPr>
        <p:spPr>
          <a:xfrm>
            <a:off x="7564582" y="2"/>
            <a:ext cx="4627417" cy="2133598"/>
          </a:xfrm>
          <a:custGeom>
            <a:avLst/>
            <a:gdLst>
              <a:gd name="connsiteX0" fmla="*/ 0 w 5763490"/>
              <a:gd name="connsiteY0" fmla="*/ 0 h 2688575"/>
              <a:gd name="connsiteX1" fmla="*/ 5763490 w 5763490"/>
              <a:gd name="connsiteY1" fmla="*/ 0 h 2688575"/>
              <a:gd name="connsiteX2" fmla="*/ 5763490 w 5763490"/>
              <a:gd name="connsiteY2" fmla="*/ 2270427 h 2688575"/>
              <a:gd name="connsiteX3" fmla="*/ 5663515 w 5763490"/>
              <a:gd name="connsiteY3" fmla="*/ 2291610 h 2688575"/>
              <a:gd name="connsiteX4" fmla="*/ 5148414 w 5763490"/>
              <a:gd name="connsiteY4" fmla="*/ 2266878 h 2688575"/>
              <a:gd name="connsiteX5" fmla="*/ 5021833 w 5763490"/>
              <a:gd name="connsiteY5" fmla="*/ 2226816 h 2688575"/>
              <a:gd name="connsiteX6" fmla="*/ 4920685 w 5763490"/>
              <a:gd name="connsiteY6" fmla="*/ 2182724 h 2688575"/>
              <a:gd name="connsiteX7" fmla="*/ 4805782 w 5763490"/>
              <a:gd name="connsiteY7" fmla="*/ 2286437 h 2688575"/>
              <a:gd name="connsiteX8" fmla="*/ 3152760 w 5763490"/>
              <a:gd name="connsiteY8" fmla="*/ 2624678 h 2688575"/>
              <a:gd name="connsiteX9" fmla="*/ 1819901 w 5763490"/>
              <a:gd name="connsiteY9" fmla="*/ 1366976 h 2688575"/>
              <a:gd name="connsiteX10" fmla="*/ 1805125 w 5763490"/>
              <a:gd name="connsiteY10" fmla="*/ 1302996 h 2688575"/>
              <a:gd name="connsiteX11" fmla="*/ 1747907 w 5763490"/>
              <a:gd name="connsiteY11" fmla="*/ 1316587 h 2688575"/>
              <a:gd name="connsiteX12" fmla="*/ 1454728 w 5763490"/>
              <a:gd name="connsiteY12" fmla="*/ 1343890 h 2688575"/>
              <a:gd name="connsiteX13" fmla="*/ 7511 w 5763490"/>
              <a:gd name="connsiteY13" fmla="*/ 137405 h 268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3490" h="2688575">
                <a:moveTo>
                  <a:pt x="0" y="0"/>
                </a:moveTo>
                <a:lnTo>
                  <a:pt x="5763490" y="0"/>
                </a:lnTo>
                <a:lnTo>
                  <a:pt x="5763490" y="2270427"/>
                </a:lnTo>
                <a:lnTo>
                  <a:pt x="5663515" y="2291610"/>
                </a:lnTo>
                <a:cubicBezTo>
                  <a:pt x="5496254" y="2318410"/>
                  <a:pt x="5321707" y="2311908"/>
                  <a:pt x="5148414" y="2266878"/>
                </a:cubicBezTo>
                <a:cubicBezTo>
                  <a:pt x="5105091" y="2255620"/>
                  <a:pt x="5062870" y="2242221"/>
                  <a:pt x="5021833" y="2226816"/>
                </a:cubicBezTo>
                <a:lnTo>
                  <a:pt x="4920685" y="2182724"/>
                </a:lnTo>
                <a:lnTo>
                  <a:pt x="4805782" y="2286437"/>
                </a:lnTo>
                <a:cubicBezTo>
                  <a:pt x="4375288" y="2637796"/>
                  <a:pt x="3763068" y="2783265"/>
                  <a:pt x="3152760" y="2624678"/>
                </a:cubicBezTo>
                <a:cubicBezTo>
                  <a:pt x="2481420" y="2450230"/>
                  <a:pt x="1987172" y="1953287"/>
                  <a:pt x="1819901" y="1366976"/>
                </a:cubicBezTo>
                <a:lnTo>
                  <a:pt x="1805125" y="1302996"/>
                </a:lnTo>
                <a:lnTo>
                  <a:pt x="1747907" y="1316587"/>
                </a:lnTo>
                <a:cubicBezTo>
                  <a:pt x="1653206" y="1334489"/>
                  <a:pt x="1555155" y="1343890"/>
                  <a:pt x="1454728" y="1343890"/>
                </a:cubicBezTo>
                <a:cubicBezTo>
                  <a:pt x="701518" y="1343891"/>
                  <a:pt x="82007" y="815070"/>
                  <a:pt x="7511" y="13740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54000">
                <a:schemeClr val="bg1">
                  <a:lumMod val="75000"/>
                </a:schemeClr>
              </a:gs>
              <a:gs pos="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2C5E30A-A56C-8BF7-9A56-69615EBACCCF}"/>
              </a:ext>
            </a:extLst>
          </p:cNvPr>
          <p:cNvSpPr/>
          <p:nvPr/>
        </p:nvSpPr>
        <p:spPr>
          <a:xfrm>
            <a:off x="1" y="4599708"/>
            <a:ext cx="4156364" cy="2258291"/>
          </a:xfrm>
          <a:custGeom>
            <a:avLst/>
            <a:gdLst>
              <a:gd name="connsiteX0" fmla="*/ 978515 w 4601911"/>
              <a:gd name="connsiteY0" fmla="*/ 1972 h 2770430"/>
              <a:gd name="connsiteX1" fmla="*/ 1121620 w 4601911"/>
              <a:gd name="connsiteY1" fmla="*/ 19921 h 2770430"/>
              <a:gd name="connsiteX2" fmla="*/ 2063816 w 4601911"/>
              <a:gd name="connsiteY2" fmla="*/ 873014 h 2770430"/>
              <a:gd name="connsiteX3" fmla="*/ 2104168 w 4601911"/>
              <a:gd name="connsiteY3" fmla="*/ 988529 h 2770430"/>
              <a:gd name="connsiteX4" fmla="*/ 2137193 w 4601911"/>
              <a:gd name="connsiteY4" fmla="*/ 960312 h 2770430"/>
              <a:gd name="connsiteX5" fmla="*/ 2955076 w 4601911"/>
              <a:gd name="connsiteY5" fmla="*/ 754683 h 2770430"/>
              <a:gd name="connsiteX6" fmla="*/ 3764845 w 4601911"/>
              <a:gd name="connsiteY6" fmla="*/ 1970311 h 2770430"/>
              <a:gd name="connsiteX7" fmla="*/ 3754089 w 4601911"/>
              <a:gd name="connsiteY7" fmla="*/ 2096676 h 2770430"/>
              <a:gd name="connsiteX8" fmla="*/ 3842610 w 4601911"/>
              <a:gd name="connsiteY8" fmla="*/ 2109310 h 2770430"/>
              <a:gd name="connsiteX9" fmla="*/ 4558605 w 4601911"/>
              <a:gd name="connsiteY9" fmla="*/ 2651534 h 2770430"/>
              <a:gd name="connsiteX10" fmla="*/ 4601911 w 4601911"/>
              <a:gd name="connsiteY10" fmla="*/ 2770430 h 2770430"/>
              <a:gd name="connsiteX11" fmla="*/ 0 w 4601911"/>
              <a:gd name="connsiteY11" fmla="*/ 2770430 h 2770430"/>
              <a:gd name="connsiteX12" fmla="*/ 0 w 4601911"/>
              <a:gd name="connsiteY12" fmla="*/ 394858 h 2770430"/>
              <a:gd name="connsiteX13" fmla="*/ 95772 w 4601911"/>
              <a:gd name="connsiteY13" fmla="*/ 310186 h 2770430"/>
              <a:gd name="connsiteX14" fmla="*/ 978515 w 4601911"/>
              <a:gd name="connsiteY14" fmla="*/ 1972 h 277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01911" h="2770430">
                <a:moveTo>
                  <a:pt x="978515" y="1972"/>
                </a:moveTo>
                <a:cubicBezTo>
                  <a:pt x="1026154" y="4816"/>
                  <a:pt x="1073904" y="10757"/>
                  <a:pt x="1121620" y="19921"/>
                </a:cubicBezTo>
                <a:cubicBezTo>
                  <a:pt x="1551064" y="102402"/>
                  <a:pt x="1886305" y="428434"/>
                  <a:pt x="2063816" y="873014"/>
                </a:cubicBezTo>
                <a:lnTo>
                  <a:pt x="2104168" y="988529"/>
                </a:lnTo>
                <a:lnTo>
                  <a:pt x="2137193" y="960312"/>
                </a:lnTo>
                <a:cubicBezTo>
                  <a:pt x="2374975" y="775602"/>
                  <a:pt x="2666390" y="692465"/>
                  <a:pt x="2955076" y="754683"/>
                </a:cubicBezTo>
                <a:cubicBezTo>
                  <a:pt x="3460278" y="863564"/>
                  <a:pt x="3789732" y="1381516"/>
                  <a:pt x="3764845" y="1970311"/>
                </a:cubicBezTo>
                <a:lnTo>
                  <a:pt x="3754089" y="2096676"/>
                </a:lnTo>
                <a:lnTo>
                  <a:pt x="3842610" y="2109310"/>
                </a:lnTo>
                <a:cubicBezTo>
                  <a:pt x="4158878" y="2169452"/>
                  <a:pt x="4429390" y="2366279"/>
                  <a:pt x="4558605" y="2651534"/>
                </a:cubicBezTo>
                <a:lnTo>
                  <a:pt x="4601911" y="2770430"/>
                </a:lnTo>
                <a:lnTo>
                  <a:pt x="0" y="2770430"/>
                </a:lnTo>
                <a:lnTo>
                  <a:pt x="0" y="394858"/>
                </a:lnTo>
                <a:lnTo>
                  <a:pt x="95772" y="310186"/>
                </a:lnTo>
                <a:cubicBezTo>
                  <a:pt x="358028" y="98009"/>
                  <a:pt x="665886" y="-16692"/>
                  <a:pt x="978515" y="197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20173B2-7D8E-D09B-A570-14BA8A6CA3A7}"/>
              </a:ext>
            </a:extLst>
          </p:cNvPr>
          <p:cNvSpPr/>
          <p:nvPr/>
        </p:nvSpPr>
        <p:spPr>
          <a:xfrm rot="4713335" flipV="1">
            <a:off x="2766407" y="5318410"/>
            <a:ext cx="1611648" cy="1604203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0FC7382-585F-E03F-AC4C-3345DAD5E905}"/>
              </a:ext>
            </a:extLst>
          </p:cNvPr>
          <p:cNvSpPr/>
          <p:nvPr/>
        </p:nvSpPr>
        <p:spPr>
          <a:xfrm rot="6534088" flipV="1">
            <a:off x="10835549" y="6055899"/>
            <a:ext cx="1611648" cy="1604203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B867842-983C-8086-B19F-285378A205E4}"/>
                  </a:ext>
                </a:extLst>
              </p14:cNvPr>
              <p14:cNvContentPartPr/>
              <p14:nvPr/>
            </p14:nvContentPartPr>
            <p14:xfrm>
              <a:off x="9908024" y="4226869"/>
              <a:ext cx="287912" cy="1286415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B867842-983C-8086-B19F-285378A205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90052" y="4208867"/>
                <a:ext cx="323497" cy="13220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3B9F836-30E2-06C9-E0CA-904B39B3A1FD}"/>
                  </a:ext>
                </a:extLst>
              </p14:cNvPr>
              <p14:cNvContentPartPr/>
              <p14:nvPr/>
            </p14:nvContentPartPr>
            <p14:xfrm flipH="1" flipV="1">
              <a:off x="1767428" y="0"/>
              <a:ext cx="287912" cy="1286415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3B9F836-30E2-06C9-E0CA-904B39B3A1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49433" y="-17997"/>
                <a:ext cx="323541" cy="1322049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F66EBCE3-8808-E744-5AA0-50E9F3FA8B98}"/>
              </a:ext>
            </a:extLst>
          </p:cNvPr>
          <p:cNvSpPr/>
          <p:nvPr/>
        </p:nvSpPr>
        <p:spPr>
          <a:xfrm>
            <a:off x="2367650" y="3724194"/>
            <a:ext cx="3648686" cy="494270"/>
          </a:xfrm>
          <a:prstGeom prst="rect">
            <a:avLst/>
          </a:prstGeom>
          <a:solidFill>
            <a:srgbClr val="FE7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9823FD-BC06-D08D-3656-6239EA6A6726}"/>
              </a:ext>
            </a:extLst>
          </p:cNvPr>
          <p:cNvSpPr txBox="1"/>
          <p:nvPr/>
        </p:nvSpPr>
        <p:spPr>
          <a:xfrm>
            <a:off x="1371599" y="1330588"/>
            <a:ext cx="8961905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2800" dirty="0">
                <a:solidFill>
                  <a:schemeClr val="bg1"/>
                </a:solidFill>
                <a:latin typeface="Danbury PERSONAL USE" pitchFamily="50" charset="0"/>
                <a:ea typeface="Danbury PERSONAL USE" pitchFamily="50" charset="0"/>
              </a:rPr>
              <a:t>PROGRAMMING LEARNING PLATFORM UNTUK PEMBELAJARAN WEB – TOPIK FORM PHP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51DA3F-D766-DD25-8EBE-862059BECA73}"/>
              </a:ext>
            </a:extLst>
          </p:cNvPr>
          <p:cNvSpPr/>
          <p:nvPr/>
        </p:nvSpPr>
        <p:spPr>
          <a:xfrm>
            <a:off x="2367651" y="4469718"/>
            <a:ext cx="1892088" cy="493200"/>
          </a:xfrm>
          <a:prstGeom prst="rect">
            <a:avLst/>
          </a:prstGeom>
          <a:solidFill>
            <a:srgbClr val="FE7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36FEFA-2B78-8096-DAFD-8132733FBCD5}"/>
              </a:ext>
            </a:extLst>
          </p:cNvPr>
          <p:cNvSpPr txBox="1"/>
          <p:nvPr/>
        </p:nvSpPr>
        <p:spPr>
          <a:xfrm>
            <a:off x="2397073" y="3599775"/>
            <a:ext cx="3536135" cy="62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5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Aliyya Putri </a:t>
            </a:r>
            <a:r>
              <a:rPr lang="en-AU" sz="25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Setiyomadani</a:t>
            </a:r>
            <a:endParaRPr lang="id-ID" sz="2500" dirty="0">
              <a:solidFill>
                <a:schemeClr val="bg1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718B53B-206B-661F-7CA7-8C7A66E471C8}"/>
              </a:ext>
            </a:extLst>
          </p:cNvPr>
          <p:cNvSpPr txBox="1"/>
          <p:nvPr/>
        </p:nvSpPr>
        <p:spPr>
          <a:xfrm>
            <a:off x="2367651" y="4368649"/>
            <a:ext cx="1892088" cy="621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5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2041720115</a:t>
            </a:r>
            <a:endParaRPr lang="id-ID" sz="2500" dirty="0">
              <a:solidFill>
                <a:schemeClr val="bg1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1F7A2B-2038-DEA5-E243-87B30E454882}"/>
              </a:ext>
            </a:extLst>
          </p:cNvPr>
          <p:cNvSpPr/>
          <p:nvPr/>
        </p:nvSpPr>
        <p:spPr>
          <a:xfrm rot="4713335" flipV="1">
            <a:off x="3172544" y="5749828"/>
            <a:ext cx="805793" cy="802070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D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222DD-23F4-362D-868F-B927E5FF2B06}"/>
              </a:ext>
            </a:extLst>
          </p:cNvPr>
          <p:cNvSpPr/>
          <p:nvPr/>
        </p:nvSpPr>
        <p:spPr>
          <a:xfrm rot="6894688" flipV="1">
            <a:off x="11255675" y="6456965"/>
            <a:ext cx="805793" cy="802070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D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0EBCE7-E374-EC7F-F68A-8BAB8E5BFB5B}"/>
              </a:ext>
            </a:extLst>
          </p:cNvPr>
          <p:cNvSpPr txBox="1"/>
          <p:nvPr/>
        </p:nvSpPr>
        <p:spPr>
          <a:xfrm>
            <a:off x="4524694" y="5632021"/>
            <a:ext cx="6448143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Dosen</a:t>
            </a:r>
            <a:r>
              <a:rPr lang="en-AU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Pembimbing</a:t>
            </a:r>
            <a:r>
              <a:rPr lang="en-AU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 1: Pramana Yoga Saputra, </a:t>
            </a:r>
            <a:r>
              <a:rPr lang="en-AU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S.Kom</a:t>
            </a:r>
            <a:r>
              <a:rPr lang="en-AU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., MMT.</a:t>
            </a:r>
          </a:p>
          <a:p>
            <a:pPr>
              <a:lnSpc>
                <a:spcPct val="150000"/>
              </a:lnSpc>
            </a:pPr>
            <a:r>
              <a:rPr lang="en-AU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Dosen</a:t>
            </a:r>
            <a:r>
              <a:rPr lang="en-AU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Pembimbing</a:t>
            </a:r>
            <a:r>
              <a:rPr lang="en-AU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 2: </a:t>
            </a:r>
            <a:r>
              <a:rPr lang="en-US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Yan </a:t>
            </a:r>
            <a:r>
              <a:rPr lang="en-US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Watequlis</a:t>
            </a:r>
            <a:r>
              <a:rPr lang="en-US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Syaifudin</a:t>
            </a:r>
            <a:r>
              <a:rPr lang="en-US" sz="20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rPr>
              <a:t>, ST., MMT., PhD.</a:t>
            </a:r>
            <a:endParaRPr lang="en-AU" sz="2000" dirty="0">
              <a:solidFill>
                <a:schemeClr val="bg1"/>
              </a:solidFill>
              <a:latin typeface="Papernotes" pitchFamily="2" charset="0"/>
              <a:ea typeface="Danbury PERSONAL US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3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6412731-13C1-83EE-670B-E673595A9383}"/>
              </a:ext>
            </a:extLst>
          </p:cNvPr>
          <p:cNvSpPr/>
          <p:nvPr/>
        </p:nvSpPr>
        <p:spPr>
          <a:xfrm>
            <a:off x="133352" y="11258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8" name="Graphic 17" descr="Open book">
            <a:extLst>
              <a:ext uri="{FF2B5EF4-FFF2-40B4-BE49-F238E27FC236}">
                <a16:creationId xmlns:a16="http://schemas.microsoft.com/office/drawing/2014/main" id="{E7840044-F146-C711-DE5D-E3EA23A7A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FD4E63-DB94-7A45-968B-362D5F4403CF}"/>
              </a:ext>
            </a:extLst>
          </p:cNvPr>
          <p:cNvGrpSpPr/>
          <p:nvPr/>
        </p:nvGrpSpPr>
        <p:grpSpPr>
          <a:xfrm>
            <a:off x="6712528" y="1094373"/>
            <a:ext cx="4828309" cy="902416"/>
            <a:chOff x="6712528" y="1094373"/>
            <a:chExt cx="4828309" cy="90241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DE648D4-E408-EF07-6B97-C76A99A7B028}"/>
                </a:ext>
              </a:extLst>
            </p:cNvPr>
            <p:cNvSpPr/>
            <p:nvPr/>
          </p:nvSpPr>
          <p:spPr>
            <a:xfrm>
              <a:off x="6712528" y="1139539"/>
              <a:ext cx="4828309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3F234F-1716-18D5-8B57-CB5E3F970774}"/>
                </a:ext>
              </a:extLst>
            </p:cNvPr>
            <p:cNvSpPr/>
            <p:nvPr/>
          </p:nvSpPr>
          <p:spPr>
            <a:xfrm>
              <a:off x="6837220" y="1234789"/>
              <a:ext cx="4627418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4FB6FD-0237-F875-7E8C-2EBED6542EEA}"/>
                </a:ext>
              </a:extLst>
            </p:cNvPr>
            <p:cNvSpPr txBox="1"/>
            <p:nvPr/>
          </p:nvSpPr>
          <p:spPr>
            <a:xfrm>
              <a:off x="7730834" y="1094373"/>
              <a:ext cx="2680855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Latar Belakang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495D15F-AEE8-FD3B-30F8-DD785BAE07E5}"/>
                </a:ext>
              </a:extLst>
            </p:cNvPr>
            <p:cNvGrpSpPr/>
            <p:nvPr/>
          </p:nvGrpSpPr>
          <p:grpSpPr>
            <a:xfrm>
              <a:off x="10867159" y="1349089"/>
              <a:ext cx="323850" cy="133350"/>
              <a:chOff x="11449050" y="704850"/>
              <a:chExt cx="323850" cy="13335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8F9D2B5-BD22-7C40-AE5D-B697AD6C39D5}"/>
                  </a:ext>
                </a:extLst>
              </p:cNvPr>
              <p:cNvSpPr/>
              <p:nvPr/>
            </p:nvSpPr>
            <p:spPr>
              <a:xfrm>
                <a:off x="116395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E969784-D658-4A36-CA95-EF271D38DA18}"/>
                  </a:ext>
                </a:extLst>
              </p:cNvPr>
              <p:cNvSpPr/>
              <p:nvPr/>
            </p:nvSpPr>
            <p:spPr>
              <a:xfrm>
                <a:off x="114490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1430342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302965-1E46-63D4-9DEC-FB975D926859}"/>
              </a:ext>
            </a:extLst>
          </p:cNvPr>
          <p:cNvGrpSpPr/>
          <p:nvPr/>
        </p:nvGrpSpPr>
        <p:grpSpPr>
          <a:xfrm>
            <a:off x="2571114" y="2376797"/>
            <a:ext cx="7759813" cy="612161"/>
            <a:chOff x="7569958" y="2267516"/>
            <a:chExt cx="3411940" cy="61216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E5D640E-4CFB-8127-4E28-77CD184CBEB0}"/>
                </a:ext>
              </a:extLst>
            </p:cNvPr>
            <p:cNvSpPr/>
            <p:nvPr/>
          </p:nvSpPr>
          <p:spPr>
            <a:xfrm>
              <a:off x="7569958" y="2292824"/>
              <a:ext cx="3411940" cy="586853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1E5F2D-15D0-0374-E2EB-47BA993B42A7}"/>
                </a:ext>
              </a:extLst>
            </p:cNvPr>
            <p:cNvSpPr txBox="1"/>
            <p:nvPr/>
          </p:nvSpPr>
          <p:spPr>
            <a:xfrm>
              <a:off x="7669246" y="2267516"/>
              <a:ext cx="3167673" cy="511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2000" dirty="0">
                  <a:solidFill>
                    <a:schemeClr val="bg1"/>
                  </a:solidFill>
                  <a:latin typeface="Papernotes" pitchFamily="2" charset="0"/>
                </a:rPr>
                <a:t>Pendidikan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aspek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penting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dan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harus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didukung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media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pembelajaran</a:t>
              </a:r>
              <a:endParaRPr lang="id-ID" sz="2000" dirty="0">
                <a:solidFill>
                  <a:schemeClr val="bg1"/>
                </a:solidFill>
                <a:latin typeface="Papernotes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219512-B34E-AA69-95C9-1B48D8621001}"/>
              </a:ext>
            </a:extLst>
          </p:cNvPr>
          <p:cNvGrpSpPr/>
          <p:nvPr/>
        </p:nvGrpSpPr>
        <p:grpSpPr>
          <a:xfrm>
            <a:off x="2571112" y="3215819"/>
            <a:ext cx="7759813" cy="881002"/>
            <a:chOff x="7569958" y="2292824"/>
            <a:chExt cx="3411940" cy="58685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79D75ED-D746-B7DA-47C9-456A86ECC53C}"/>
                </a:ext>
              </a:extLst>
            </p:cNvPr>
            <p:cNvSpPr/>
            <p:nvPr/>
          </p:nvSpPr>
          <p:spPr>
            <a:xfrm>
              <a:off x="7569958" y="2292824"/>
              <a:ext cx="3411940" cy="586853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297238-47BB-C4D9-F16D-8452EBDBE126}"/>
                </a:ext>
              </a:extLst>
            </p:cNvPr>
            <p:cNvSpPr txBox="1"/>
            <p:nvPr/>
          </p:nvSpPr>
          <p:spPr>
            <a:xfrm>
              <a:off x="7669246" y="2350259"/>
              <a:ext cx="3167673" cy="47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Teknologi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berkembang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cepat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dan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berakibat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munculnya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teknologi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untuk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pembelajaran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website</a:t>
              </a:r>
              <a:endParaRPr lang="id-ID" sz="2000" dirty="0">
                <a:solidFill>
                  <a:schemeClr val="bg1"/>
                </a:solidFill>
                <a:latin typeface="Papernotes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0AA011-B341-B51D-9ED7-3963097ADC0C}"/>
              </a:ext>
            </a:extLst>
          </p:cNvPr>
          <p:cNvGrpSpPr/>
          <p:nvPr/>
        </p:nvGrpSpPr>
        <p:grpSpPr>
          <a:xfrm>
            <a:off x="2571111" y="4323682"/>
            <a:ext cx="7759813" cy="833894"/>
            <a:chOff x="7569958" y="2292824"/>
            <a:chExt cx="3411940" cy="83389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679EA8A-8434-ECE9-0E33-91AECBCD55EA}"/>
                </a:ext>
              </a:extLst>
            </p:cNvPr>
            <p:cNvSpPr/>
            <p:nvPr/>
          </p:nvSpPr>
          <p:spPr>
            <a:xfrm>
              <a:off x="7569958" y="2292824"/>
              <a:ext cx="3411940" cy="833894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D7FEB2F-D762-EF2C-FA49-CD4EDDDF2C39}"/>
                </a:ext>
              </a:extLst>
            </p:cNvPr>
            <p:cNvSpPr txBox="1"/>
            <p:nvPr/>
          </p:nvSpPr>
          <p:spPr>
            <a:xfrm>
              <a:off x="7669246" y="2364989"/>
              <a:ext cx="31676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Beberapa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mahasiswa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kurang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memahami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materi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kompleks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dan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dosen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kesulitan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dalam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pengoreksian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project</a:t>
              </a:r>
              <a:endParaRPr lang="id-ID" sz="2000" dirty="0">
                <a:solidFill>
                  <a:schemeClr val="bg1"/>
                </a:solidFill>
                <a:latin typeface="Papernotes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B4D1D0-74AD-D179-A318-9FF6C4BCC0DC}"/>
              </a:ext>
            </a:extLst>
          </p:cNvPr>
          <p:cNvGrpSpPr/>
          <p:nvPr/>
        </p:nvGrpSpPr>
        <p:grpSpPr>
          <a:xfrm>
            <a:off x="2571112" y="5415384"/>
            <a:ext cx="7759813" cy="833894"/>
            <a:chOff x="7569958" y="2292825"/>
            <a:chExt cx="3411940" cy="833894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1D8606F2-5CF9-6F55-D65D-EBEB06A1331B}"/>
                </a:ext>
              </a:extLst>
            </p:cNvPr>
            <p:cNvSpPr/>
            <p:nvPr/>
          </p:nvSpPr>
          <p:spPr>
            <a:xfrm>
              <a:off x="7569958" y="2292825"/>
              <a:ext cx="3411940" cy="833894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2E055D-E611-3E69-D8D1-6DFE9002FA87}"/>
                </a:ext>
              </a:extLst>
            </p:cNvPr>
            <p:cNvSpPr txBox="1"/>
            <p:nvPr/>
          </p:nvSpPr>
          <p:spPr>
            <a:xfrm>
              <a:off x="7669246" y="2378613"/>
              <a:ext cx="31676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Membuat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sistem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auto correction dan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dosen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memberikan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feedback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kepada</a:t>
              </a:r>
              <a:r>
                <a:rPr lang="en-AU" sz="2000" dirty="0">
                  <a:solidFill>
                    <a:schemeClr val="bg1"/>
                  </a:solidFill>
                  <a:latin typeface="Papernotes" pitchFamily="2" charset="0"/>
                </a:rPr>
                <a:t> </a:t>
              </a:r>
              <a:r>
                <a:rPr lang="en-AU" sz="2000" dirty="0" err="1">
                  <a:solidFill>
                    <a:schemeClr val="bg1"/>
                  </a:solidFill>
                  <a:latin typeface="Papernotes" pitchFamily="2" charset="0"/>
                </a:rPr>
                <a:t>mahasiswa</a:t>
              </a:r>
              <a:endParaRPr lang="id-ID" sz="2000" dirty="0">
                <a:solidFill>
                  <a:schemeClr val="bg1"/>
                </a:solidFill>
                <a:latin typeface="Papernote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7815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3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6412731-13C1-83EE-670B-E673595A9383}"/>
              </a:ext>
            </a:extLst>
          </p:cNvPr>
          <p:cNvSpPr/>
          <p:nvPr/>
        </p:nvSpPr>
        <p:spPr>
          <a:xfrm>
            <a:off x="133352" y="11258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8" name="Graphic 17" descr="Open book">
            <a:extLst>
              <a:ext uri="{FF2B5EF4-FFF2-40B4-BE49-F238E27FC236}">
                <a16:creationId xmlns:a16="http://schemas.microsoft.com/office/drawing/2014/main" id="{E7840044-F146-C711-DE5D-E3EA23A7A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1430342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FA93FE-F9FF-D312-C972-F835933658B6}"/>
              </a:ext>
            </a:extLst>
          </p:cNvPr>
          <p:cNvGrpSpPr/>
          <p:nvPr/>
        </p:nvGrpSpPr>
        <p:grpSpPr>
          <a:xfrm>
            <a:off x="3595254" y="450137"/>
            <a:ext cx="5631873" cy="902416"/>
            <a:chOff x="3595254" y="450137"/>
            <a:chExt cx="5631873" cy="902416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B3057D9-28CB-2A25-972D-F1F0654FFBE9}"/>
                </a:ext>
              </a:extLst>
            </p:cNvPr>
            <p:cNvSpPr/>
            <p:nvPr/>
          </p:nvSpPr>
          <p:spPr>
            <a:xfrm>
              <a:off x="3595254" y="495303"/>
              <a:ext cx="5631873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04DBE8-FFF1-1C29-9927-67451B25E287}"/>
                </a:ext>
              </a:extLst>
            </p:cNvPr>
            <p:cNvSpPr/>
            <p:nvPr/>
          </p:nvSpPr>
          <p:spPr>
            <a:xfrm>
              <a:off x="3750209" y="590553"/>
              <a:ext cx="5324519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0A9D9E-8780-C94B-F8BC-680339028FE9}"/>
                </a:ext>
              </a:extLst>
            </p:cNvPr>
            <p:cNvSpPr txBox="1"/>
            <p:nvPr/>
          </p:nvSpPr>
          <p:spPr>
            <a:xfrm>
              <a:off x="4829796" y="450137"/>
              <a:ext cx="316534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Rumusan</a:t>
              </a: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Masalah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7AE655-352D-B512-8CF9-7D593CA9C2EC}"/>
              </a:ext>
            </a:extLst>
          </p:cNvPr>
          <p:cNvGrpSpPr/>
          <p:nvPr/>
        </p:nvGrpSpPr>
        <p:grpSpPr>
          <a:xfrm>
            <a:off x="7356175" y="2507672"/>
            <a:ext cx="1295988" cy="968516"/>
            <a:chOff x="7356175" y="2403762"/>
            <a:chExt cx="1295988" cy="968516"/>
          </a:xfrm>
        </p:grpSpPr>
        <p:pic>
          <p:nvPicPr>
            <p:cNvPr id="13" name="Graphic 12" descr="Send">
              <a:extLst>
                <a:ext uri="{FF2B5EF4-FFF2-40B4-BE49-F238E27FC236}">
                  <a16:creationId xmlns:a16="http://schemas.microsoft.com/office/drawing/2014/main" id="{5A118927-CA10-D9A7-C20C-D45940B4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118764" y="2403762"/>
              <a:ext cx="533399" cy="53339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660B695-0CE3-49D1-7190-64A4E382682F}"/>
                    </a:ext>
                  </a:extLst>
                </p14:cNvPr>
                <p14:cNvContentPartPr/>
                <p14:nvPr/>
              </p14:nvContentPartPr>
              <p14:xfrm>
                <a:off x="7356175" y="2915078"/>
                <a:ext cx="925920" cy="457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660B695-0CE3-49D1-7190-64A4E382682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38175" y="2897078"/>
                  <a:ext cx="961560" cy="49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2C99D4-3431-F479-EF88-9446361DF56F}"/>
              </a:ext>
            </a:extLst>
          </p:cNvPr>
          <p:cNvGrpSpPr/>
          <p:nvPr/>
        </p:nvGrpSpPr>
        <p:grpSpPr>
          <a:xfrm rot="199229" flipV="1">
            <a:off x="4166756" y="2881748"/>
            <a:ext cx="1306331" cy="968515"/>
            <a:chOff x="4218711" y="2403763"/>
            <a:chExt cx="1306331" cy="968515"/>
          </a:xfrm>
        </p:grpSpPr>
        <p:pic>
          <p:nvPicPr>
            <p:cNvPr id="41" name="Graphic 40" descr="Send">
              <a:extLst>
                <a:ext uri="{FF2B5EF4-FFF2-40B4-BE49-F238E27FC236}">
                  <a16:creationId xmlns:a16="http://schemas.microsoft.com/office/drawing/2014/main" id="{36544144-DF2D-A205-A68F-0EC890E3D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4218711" y="2403763"/>
              <a:ext cx="533399" cy="53339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A71EC9C-058D-1FCF-8D11-78F4995347F1}"/>
                    </a:ext>
                  </a:extLst>
                </p14:cNvPr>
                <p14:cNvContentPartPr/>
                <p14:nvPr/>
              </p14:nvContentPartPr>
              <p14:xfrm flipH="1">
                <a:off x="4599122" y="2915078"/>
                <a:ext cx="925920" cy="457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A71EC9C-058D-1FCF-8D11-78F4995347F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81122" y="2897078"/>
                  <a:ext cx="961560" cy="492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F47CB49-70EB-047A-4891-6B4532636EE5}"/>
              </a:ext>
            </a:extLst>
          </p:cNvPr>
          <p:cNvSpPr/>
          <p:nvPr/>
        </p:nvSpPr>
        <p:spPr>
          <a:xfrm>
            <a:off x="8811490" y="2025314"/>
            <a:ext cx="2223655" cy="1708486"/>
          </a:xfrm>
          <a:prstGeom prst="roundRect">
            <a:avLst/>
          </a:prstGeom>
          <a:solidFill>
            <a:srgbClr val="FFC728"/>
          </a:solidFill>
          <a:ln w="76200">
            <a:solidFill>
              <a:srgbClr val="FFC7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D1E3A3B-A146-D2CF-2016-3DFD4B17C16C}"/>
              </a:ext>
            </a:extLst>
          </p:cNvPr>
          <p:cNvSpPr/>
          <p:nvPr/>
        </p:nvSpPr>
        <p:spPr>
          <a:xfrm flipH="1">
            <a:off x="1821870" y="3203857"/>
            <a:ext cx="2223655" cy="2320442"/>
          </a:xfrm>
          <a:prstGeom prst="roundRect">
            <a:avLst/>
          </a:prstGeom>
          <a:solidFill>
            <a:srgbClr val="FFC728"/>
          </a:solidFill>
          <a:ln w="76200">
            <a:solidFill>
              <a:srgbClr val="FFC7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00AB49-5F3E-CD3E-7677-92CD90B1CEC7}"/>
              </a:ext>
            </a:extLst>
          </p:cNvPr>
          <p:cNvSpPr txBox="1"/>
          <p:nvPr/>
        </p:nvSpPr>
        <p:spPr>
          <a:xfrm>
            <a:off x="1893446" y="3203856"/>
            <a:ext cx="2078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dirty="0">
                <a:latin typeface="Papernotes" pitchFamily="2" charset="0"/>
              </a:rPr>
              <a:t>Bagaimana mengimplementasikan pengujian </a:t>
            </a:r>
            <a:r>
              <a:rPr lang="id-ID" sz="1600" dirty="0" err="1">
                <a:latin typeface="Papernotes" pitchFamily="2" charset="0"/>
              </a:rPr>
              <a:t>source</a:t>
            </a:r>
            <a:r>
              <a:rPr lang="id-ID" sz="1600" dirty="0">
                <a:latin typeface="Papernotes" pitchFamily="2" charset="0"/>
              </a:rPr>
              <a:t> </a:t>
            </a:r>
            <a:r>
              <a:rPr lang="id-ID" sz="1600" dirty="0" err="1">
                <a:latin typeface="Papernotes" pitchFamily="2" charset="0"/>
              </a:rPr>
              <a:t>code</a:t>
            </a:r>
            <a:r>
              <a:rPr lang="id-ID" sz="1600" dirty="0">
                <a:latin typeface="Papernotes" pitchFamily="2" charset="0"/>
              </a:rPr>
              <a:t> untuk pembelajaran pemrograman </a:t>
            </a:r>
            <a:r>
              <a:rPr lang="id-ID" sz="1600" dirty="0" err="1">
                <a:latin typeface="Papernotes" pitchFamily="2" charset="0"/>
              </a:rPr>
              <a:t>website</a:t>
            </a:r>
            <a:r>
              <a:rPr lang="id-ID" sz="1600" dirty="0">
                <a:latin typeface="Papernotes" pitchFamily="2" charset="0"/>
              </a:rPr>
              <a:t> dengan topik </a:t>
            </a:r>
            <a:r>
              <a:rPr lang="id-ID" sz="1600" dirty="0" err="1">
                <a:latin typeface="Papernotes" pitchFamily="2" charset="0"/>
              </a:rPr>
              <a:t>Form</a:t>
            </a:r>
            <a:r>
              <a:rPr lang="id-ID" sz="1600" dirty="0">
                <a:latin typeface="Papernotes" pitchFamily="2" charset="0"/>
              </a:rPr>
              <a:t> PHP secara otomatis menggunakan PHP Unit?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C625DC9-C54C-84DA-93A0-EBEE06CA658D}"/>
              </a:ext>
            </a:extLst>
          </p:cNvPr>
          <p:cNvSpPr txBox="1"/>
          <p:nvPr/>
        </p:nvSpPr>
        <p:spPr>
          <a:xfrm>
            <a:off x="8873564" y="2069347"/>
            <a:ext cx="2078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dirty="0">
                <a:latin typeface="Papernotes" pitchFamily="2" charset="0"/>
              </a:rPr>
              <a:t>Bagaimana </a:t>
            </a:r>
            <a:r>
              <a:rPr lang="id-ID" sz="1600" dirty="0" err="1">
                <a:latin typeface="Papernotes" pitchFamily="2" charset="0"/>
              </a:rPr>
              <a:t>output</a:t>
            </a:r>
            <a:r>
              <a:rPr lang="id-ID" sz="1600" dirty="0">
                <a:latin typeface="Papernotes" pitchFamily="2" charset="0"/>
              </a:rPr>
              <a:t> yang didapat dari sistem pembelajaran pemrograman </a:t>
            </a:r>
            <a:r>
              <a:rPr lang="id-ID" sz="1600" dirty="0" err="1">
                <a:latin typeface="Papernotes" pitchFamily="2" charset="0"/>
              </a:rPr>
              <a:t>website</a:t>
            </a:r>
            <a:r>
              <a:rPr lang="id-ID" sz="1600" dirty="0">
                <a:latin typeface="Papernotes" pitchFamily="2" charset="0"/>
              </a:rPr>
              <a:t> dengan topik </a:t>
            </a:r>
            <a:r>
              <a:rPr lang="id-ID" sz="1600" dirty="0" err="1">
                <a:latin typeface="Papernotes" pitchFamily="2" charset="0"/>
              </a:rPr>
              <a:t>Form</a:t>
            </a:r>
            <a:r>
              <a:rPr lang="id-ID" sz="1600" dirty="0">
                <a:latin typeface="Papernotes" pitchFamily="2" charset="0"/>
              </a:rPr>
              <a:t> PHP terhadap mahasiswa</a:t>
            </a:r>
            <a:r>
              <a:rPr lang="en-AU" sz="1600" dirty="0">
                <a:latin typeface="Papernotes" pitchFamily="2" charset="0"/>
              </a:rPr>
              <a:t>?</a:t>
            </a:r>
            <a:endParaRPr lang="id-ID" sz="1600" dirty="0">
              <a:latin typeface="Papernotes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C7970-EF68-4254-A8C1-51F5A7D05D7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97" y="1796817"/>
            <a:ext cx="3437758" cy="53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1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5" grpId="0" animBg="1"/>
      <p:bldP spid="57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2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6412731-13C1-83EE-670B-E673595A9383}"/>
              </a:ext>
            </a:extLst>
          </p:cNvPr>
          <p:cNvSpPr/>
          <p:nvPr/>
        </p:nvSpPr>
        <p:spPr>
          <a:xfrm>
            <a:off x="133352" y="11258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8" name="Graphic 17" descr="Open book">
            <a:extLst>
              <a:ext uri="{FF2B5EF4-FFF2-40B4-BE49-F238E27FC236}">
                <a16:creationId xmlns:a16="http://schemas.microsoft.com/office/drawing/2014/main" id="{E7840044-F146-C711-DE5D-E3EA23A7A9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1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1430342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EFDD21-EC47-0625-9786-6E05F23C67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3342" y="1307138"/>
            <a:ext cx="6217920" cy="621792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8F31CB-D521-D4FE-FE17-EBB183D3FB12}"/>
              </a:ext>
            </a:extLst>
          </p:cNvPr>
          <p:cNvGrpSpPr/>
          <p:nvPr/>
        </p:nvGrpSpPr>
        <p:grpSpPr>
          <a:xfrm>
            <a:off x="6286518" y="1094373"/>
            <a:ext cx="5254319" cy="902416"/>
            <a:chOff x="6286518" y="1094373"/>
            <a:chExt cx="5254319" cy="9024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3DD15E-3716-93E4-4198-6FBCA63A2020}"/>
                </a:ext>
              </a:extLst>
            </p:cNvPr>
            <p:cNvSpPr/>
            <p:nvPr/>
          </p:nvSpPr>
          <p:spPr>
            <a:xfrm>
              <a:off x="6286518" y="1139539"/>
              <a:ext cx="5254319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3995892-5D3E-5B7D-7F6A-084EAA98587B}"/>
                </a:ext>
              </a:extLst>
            </p:cNvPr>
            <p:cNvSpPr/>
            <p:nvPr/>
          </p:nvSpPr>
          <p:spPr>
            <a:xfrm>
              <a:off x="6428935" y="1234789"/>
              <a:ext cx="5035703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743E19-DB79-5B33-CA7C-1CDEDEC757EB}"/>
                </a:ext>
              </a:extLst>
            </p:cNvPr>
            <p:cNvSpPr txBox="1"/>
            <p:nvPr/>
          </p:nvSpPr>
          <p:spPr>
            <a:xfrm>
              <a:off x="7355010" y="1094373"/>
              <a:ext cx="2983948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Tujuan Penelitian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2826086-9D71-1D38-91A6-664D13E70B81}"/>
                </a:ext>
              </a:extLst>
            </p:cNvPr>
            <p:cNvGrpSpPr/>
            <p:nvPr/>
          </p:nvGrpSpPr>
          <p:grpSpPr>
            <a:xfrm>
              <a:off x="10867159" y="1349089"/>
              <a:ext cx="323850" cy="133350"/>
              <a:chOff x="11449050" y="704850"/>
              <a:chExt cx="323850" cy="13335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4F7DEEE-6B4F-2900-6503-20C02C1221D2}"/>
                  </a:ext>
                </a:extLst>
              </p:cNvPr>
              <p:cNvSpPr/>
              <p:nvPr/>
            </p:nvSpPr>
            <p:spPr>
              <a:xfrm>
                <a:off x="116395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C8C8495-C3ED-7603-3D87-96646AD0B2D2}"/>
                  </a:ext>
                </a:extLst>
              </p:cNvPr>
              <p:cNvSpPr/>
              <p:nvPr/>
            </p:nvSpPr>
            <p:spPr>
              <a:xfrm>
                <a:off x="114490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A03855B-98DB-71C8-942C-3AEFC72BD7D1}"/>
              </a:ext>
            </a:extLst>
          </p:cNvPr>
          <p:cNvSpPr txBox="1"/>
          <p:nvPr/>
        </p:nvSpPr>
        <p:spPr>
          <a:xfrm>
            <a:off x="1939073" y="2867804"/>
            <a:ext cx="4630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latin typeface="Papernotes" pitchFamily="2" charset="0"/>
              </a:rPr>
              <a:t>M</a:t>
            </a:r>
            <a:r>
              <a:rPr lang="id-ID" sz="2400" dirty="0" err="1">
                <a:latin typeface="Papernotes" pitchFamily="2" charset="0"/>
              </a:rPr>
              <a:t>enyediakan</a:t>
            </a:r>
            <a:r>
              <a:rPr lang="id-ID" sz="2400" dirty="0">
                <a:latin typeface="Papernotes" pitchFamily="2" charset="0"/>
              </a:rPr>
              <a:t> sistem agar memudahkan mahasiswa untuk belajar mengenai pembelajaran web dengan bahasa PHP khususnya pada topik </a:t>
            </a:r>
            <a:r>
              <a:rPr lang="id-ID" sz="2400" dirty="0" err="1">
                <a:latin typeface="Papernotes" pitchFamily="2" charset="0"/>
              </a:rPr>
              <a:t>form</a:t>
            </a:r>
            <a:r>
              <a:rPr lang="id-ID" sz="2400" dirty="0">
                <a:latin typeface="Papernotes" pitchFamily="2" charset="0"/>
              </a:rPr>
              <a:t> PHP</a:t>
            </a:r>
            <a:endParaRPr lang="id-ID" sz="2400" b="0" i="0" dirty="0">
              <a:effectLst/>
              <a:latin typeface="Papernot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11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3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6412731-13C1-83EE-670B-E673595A9383}"/>
              </a:ext>
            </a:extLst>
          </p:cNvPr>
          <p:cNvSpPr/>
          <p:nvPr/>
        </p:nvSpPr>
        <p:spPr>
          <a:xfrm>
            <a:off x="133352" y="11258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8" name="Graphic 17" descr="Open book">
            <a:extLst>
              <a:ext uri="{FF2B5EF4-FFF2-40B4-BE49-F238E27FC236}">
                <a16:creationId xmlns:a16="http://schemas.microsoft.com/office/drawing/2014/main" id="{E7840044-F146-C711-DE5D-E3EA23A7A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1430342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C3E124-7555-3428-5729-0529A6098C64}"/>
              </a:ext>
            </a:extLst>
          </p:cNvPr>
          <p:cNvGrpSpPr/>
          <p:nvPr/>
        </p:nvGrpSpPr>
        <p:grpSpPr>
          <a:xfrm>
            <a:off x="3595254" y="450137"/>
            <a:ext cx="5631873" cy="902416"/>
            <a:chOff x="3595254" y="450137"/>
            <a:chExt cx="5631873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3595254" y="495303"/>
              <a:ext cx="5631873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3750209" y="590553"/>
              <a:ext cx="5324519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12566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Batasan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Masalah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6527EA8-CA72-C8DE-E285-C345AF3B2C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71" y="1527412"/>
            <a:ext cx="5330588" cy="533058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1724F0-9DA4-8B54-E5B4-C6DE99CA7175}"/>
              </a:ext>
            </a:extLst>
          </p:cNvPr>
          <p:cNvCxnSpPr>
            <a:cxnSpLocks/>
          </p:cNvCxnSpPr>
          <p:nvPr/>
        </p:nvCxnSpPr>
        <p:spPr>
          <a:xfrm flipV="1">
            <a:off x="6005015" y="2613546"/>
            <a:ext cx="1108068" cy="1494430"/>
          </a:xfrm>
          <a:prstGeom prst="line">
            <a:avLst/>
          </a:prstGeom>
          <a:ln w="38100">
            <a:solidFill>
              <a:srgbClr val="FFC72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4B063E9-74F0-61A7-9175-3A7C12114436}"/>
              </a:ext>
            </a:extLst>
          </p:cNvPr>
          <p:cNvCxnSpPr>
            <a:cxnSpLocks/>
          </p:cNvCxnSpPr>
          <p:nvPr/>
        </p:nvCxnSpPr>
        <p:spPr>
          <a:xfrm>
            <a:off x="6018663" y="4107976"/>
            <a:ext cx="1267550" cy="0"/>
          </a:xfrm>
          <a:prstGeom prst="line">
            <a:avLst/>
          </a:prstGeom>
          <a:ln w="38100">
            <a:solidFill>
              <a:srgbClr val="FFC72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C8A2186-2D00-8793-B41D-242425DA96B3}"/>
              </a:ext>
            </a:extLst>
          </p:cNvPr>
          <p:cNvCxnSpPr>
            <a:cxnSpLocks/>
          </p:cNvCxnSpPr>
          <p:nvPr/>
        </p:nvCxnSpPr>
        <p:spPr>
          <a:xfrm>
            <a:off x="6032310" y="4135272"/>
            <a:ext cx="1089586" cy="1558946"/>
          </a:xfrm>
          <a:prstGeom prst="line">
            <a:avLst/>
          </a:prstGeom>
          <a:ln w="38100">
            <a:solidFill>
              <a:srgbClr val="FFC72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B22F6428-985A-5ADE-1F8D-8A28584FC03F}"/>
              </a:ext>
            </a:extLst>
          </p:cNvPr>
          <p:cNvSpPr/>
          <p:nvPr/>
        </p:nvSpPr>
        <p:spPr>
          <a:xfrm>
            <a:off x="5923128" y="3998794"/>
            <a:ext cx="232012" cy="232012"/>
          </a:xfrm>
          <a:prstGeom prst="ellipse">
            <a:avLst/>
          </a:pr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DFD2A3-C27A-9C49-633C-5BB4666C677C}"/>
              </a:ext>
            </a:extLst>
          </p:cNvPr>
          <p:cNvGrpSpPr/>
          <p:nvPr/>
        </p:nvGrpSpPr>
        <p:grpSpPr>
          <a:xfrm>
            <a:off x="7048751" y="2157640"/>
            <a:ext cx="4074718" cy="977055"/>
            <a:chOff x="7569958" y="2292824"/>
            <a:chExt cx="3411940" cy="58685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DE50506-1585-2037-4E26-A1FD0DE85039}"/>
                </a:ext>
              </a:extLst>
            </p:cNvPr>
            <p:cNvSpPr/>
            <p:nvPr/>
          </p:nvSpPr>
          <p:spPr>
            <a:xfrm>
              <a:off x="7569958" y="2292824"/>
              <a:ext cx="3411940" cy="586853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C44AF54-C69E-BB44-6156-12B8A8CEE86B}"/>
                </a:ext>
              </a:extLst>
            </p:cNvPr>
            <p:cNvSpPr txBox="1"/>
            <p:nvPr/>
          </p:nvSpPr>
          <p:spPr>
            <a:xfrm>
              <a:off x="7669246" y="2383165"/>
              <a:ext cx="3167674" cy="38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dirty="0">
                  <a:solidFill>
                    <a:schemeClr val="bg1"/>
                  </a:solidFill>
                  <a:latin typeface="Papernotes" pitchFamily="2" charset="0"/>
                </a:rPr>
                <a:t>Topik yang akan dibahas pada </a:t>
              </a:r>
              <a:r>
                <a:rPr lang="id-ID" dirty="0" err="1">
                  <a:solidFill>
                    <a:schemeClr val="bg1"/>
                  </a:solidFill>
                  <a:latin typeface="Papernotes" pitchFamily="2" charset="0"/>
                </a:rPr>
                <a:t>pembalajaran</a:t>
              </a:r>
              <a:r>
                <a:rPr lang="id-ID" dirty="0">
                  <a:solidFill>
                    <a:schemeClr val="bg1"/>
                  </a:solidFill>
                  <a:latin typeface="Papernotes" pitchFamily="2" charset="0"/>
                </a:rPr>
                <a:t> ini yaitu </a:t>
              </a:r>
              <a:r>
                <a:rPr lang="id-ID" dirty="0" err="1">
                  <a:solidFill>
                    <a:schemeClr val="bg1"/>
                  </a:solidFill>
                  <a:latin typeface="Papernotes" pitchFamily="2" charset="0"/>
                </a:rPr>
                <a:t>Form</a:t>
              </a:r>
              <a:r>
                <a:rPr lang="id-ID" dirty="0">
                  <a:solidFill>
                    <a:schemeClr val="bg1"/>
                  </a:solidFill>
                  <a:latin typeface="Papernotes" pitchFamily="2" charset="0"/>
                </a:rPr>
                <a:t> PHP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C9F23B-B92D-AC17-E49D-C551BD4017A5}"/>
              </a:ext>
            </a:extLst>
          </p:cNvPr>
          <p:cNvGrpSpPr/>
          <p:nvPr/>
        </p:nvGrpSpPr>
        <p:grpSpPr>
          <a:xfrm>
            <a:off x="7048751" y="3586827"/>
            <a:ext cx="4074718" cy="977055"/>
            <a:chOff x="7569958" y="2292824"/>
            <a:chExt cx="3411940" cy="58685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EE92D4E3-41D7-6AC9-1715-4E6E779F8751}"/>
                </a:ext>
              </a:extLst>
            </p:cNvPr>
            <p:cNvSpPr/>
            <p:nvPr/>
          </p:nvSpPr>
          <p:spPr>
            <a:xfrm>
              <a:off x="7569958" y="2292824"/>
              <a:ext cx="3411940" cy="586853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E911B0-A2B6-C7EE-FCAB-46FE5E29A91A}"/>
                </a:ext>
              </a:extLst>
            </p:cNvPr>
            <p:cNvSpPr txBox="1"/>
            <p:nvPr/>
          </p:nvSpPr>
          <p:spPr>
            <a:xfrm>
              <a:off x="7692090" y="2475333"/>
              <a:ext cx="3167674" cy="221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dirty="0">
                  <a:solidFill>
                    <a:schemeClr val="bg1"/>
                  </a:solidFill>
                  <a:latin typeface="Papernotes" pitchFamily="2" charset="0"/>
                </a:rPr>
                <a:t>Menggunakan bahasa PHP dan HTML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09FABD-FCC2-A791-2C6F-AF3C19B7DDD2}"/>
              </a:ext>
            </a:extLst>
          </p:cNvPr>
          <p:cNvGrpSpPr/>
          <p:nvPr/>
        </p:nvGrpSpPr>
        <p:grpSpPr>
          <a:xfrm>
            <a:off x="7048751" y="5109717"/>
            <a:ext cx="4074718" cy="977050"/>
            <a:chOff x="7569958" y="2292824"/>
            <a:chExt cx="3411940" cy="586853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027C7E2-AF8F-C31E-B3EC-69999F0B97A8}"/>
                </a:ext>
              </a:extLst>
            </p:cNvPr>
            <p:cNvSpPr/>
            <p:nvPr/>
          </p:nvSpPr>
          <p:spPr>
            <a:xfrm>
              <a:off x="7569958" y="2292824"/>
              <a:ext cx="3411940" cy="586853"/>
            </a:xfrm>
            <a:prstGeom prst="roundRect">
              <a:avLst>
                <a:gd name="adj" fmla="val 50000"/>
              </a:avLst>
            </a:prstGeom>
            <a:solidFill>
              <a:srgbClr val="36474F"/>
            </a:solidFill>
            <a:ln w="38100">
              <a:solidFill>
                <a:srgbClr val="FFC7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776A46-5AE5-4E99-F05A-AFFDA89B480F}"/>
                </a:ext>
              </a:extLst>
            </p:cNvPr>
            <p:cNvSpPr txBox="1"/>
            <p:nvPr/>
          </p:nvSpPr>
          <p:spPr>
            <a:xfrm>
              <a:off x="7682560" y="2347502"/>
              <a:ext cx="3167674" cy="49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  <a:latin typeface="Papernotes" pitchFamily="2" charset="0"/>
                </a:rPr>
                <a:t>Pengujian dilakukan oleh mahasiswa tingkat 2 keatas Jurusan Teknologi Informasi Politeknik Negeri Malang</a:t>
              </a:r>
              <a:endParaRPr lang="id-ID" sz="1600" dirty="0">
                <a:solidFill>
                  <a:schemeClr val="bg1"/>
                </a:solidFill>
                <a:latin typeface="Papernote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70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2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6412731-13C1-83EE-670B-E673595A9383}"/>
              </a:ext>
            </a:extLst>
          </p:cNvPr>
          <p:cNvSpPr/>
          <p:nvPr/>
        </p:nvSpPr>
        <p:spPr>
          <a:xfrm>
            <a:off x="133352" y="11258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8" name="Graphic 17" descr="Open book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840044-F146-C711-DE5D-E3EA23A7A9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1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Rectangle: Rounded Corners 43">
            <a:extLst>
              <a:ext uri="{FF2B5EF4-FFF2-40B4-BE49-F238E27FC236}">
                <a16:creationId xmlns:a16="http://schemas.microsoft.com/office/drawing/2014/main" id="{E8B03D79-24D8-1D3D-0D08-E8E46F8B5BF3}"/>
              </a:ext>
            </a:extLst>
          </p:cNvPr>
          <p:cNvSpPr/>
          <p:nvPr/>
        </p:nvSpPr>
        <p:spPr>
          <a:xfrm>
            <a:off x="2152356" y="2011679"/>
            <a:ext cx="4149970" cy="4027168"/>
          </a:xfrm>
          <a:custGeom>
            <a:avLst/>
            <a:gdLst>
              <a:gd name="connsiteX0" fmla="*/ 0 w 3848100"/>
              <a:gd name="connsiteY0" fmla="*/ 1270027 h 4876800"/>
              <a:gd name="connsiteX1" fmla="*/ 1270027 w 3848100"/>
              <a:gd name="connsiteY1" fmla="*/ 0 h 4876800"/>
              <a:gd name="connsiteX2" fmla="*/ 2578073 w 3848100"/>
              <a:gd name="connsiteY2" fmla="*/ 0 h 4876800"/>
              <a:gd name="connsiteX3" fmla="*/ 3848100 w 3848100"/>
              <a:gd name="connsiteY3" fmla="*/ 1270027 h 4876800"/>
              <a:gd name="connsiteX4" fmla="*/ 3848100 w 3848100"/>
              <a:gd name="connsiteY4" fmla="*/ 3606773 h 4876800"/>
              <a:gd name="connsiteX5" fmla="*/ 2578073 w 3848100"/>
              <a:gd name="connsiteY5" fmla="*/ 4876800 h 4876800"/>
              <a:gd name="connsiteX6" fmla="*/ 1270027 w 3848100"/>
              <a:gd name="connsiteY6" fmla="*/ 4876800 h 4876800"/>
              <a:gd name="connsiteX7" fmla="*/ 0 w 3848100"/>
              <a:gd name="connsiteY7" fmla="*/ 3606773 h 4876800"/>
              <a:gd name="connsiteX8" fmla="*/ 0 w 3848100"/>
              <a:gd name="connsiteY8" fmla="*/ 1270027 h 4876800"/>
              <a:gd name="connsiteX0" fmla="*/ 0 w 3848100"/>
              <a:gd name="connsiteY0" fmla="*/ 1270027 h 4876800"/>
              <a:gd name="connsiteX1" fmla="*/ 1270027 w 3848100"/>
              <a:gd name="connsiteY1" fmla="*/ 0 h 4876800"/>
              <a:gd name="connsiteX2" fmla="*/ 2578073 w 3848100"/>
              <a:gd name="connsiteY2" fmla="*/ 0 h 4876800"/>
              <a:gd name="connsiteX3" fmla="*/ 3848100 w 3848100"/>
              <a:gd name="connsiteY3" fmla="*/ 1270027 h 4876800"/>
              <a:gd name="connsiteX4" fmla="*/ 3848100 w 3848100"/>
              <a:gd name="connsiteY4" fmla="*/ 3606773 h 4876800"/>
              <a:gd name="connsiteX5" fmla="*/ 2578073 w 3848100"/>
              <a:gd name="connsiteY5" fmla="*/ 4876800 h 4876800"/>
              <a:gd name="connsiteX6" fmla="*/ 1270027 w 3848100"/>
              <a:gd name="connsiteY6" fmla="*/ 4876800 h 4876800"/>
              <a:gd name="connsiteX7" fmla="*/ 0 w 3848100"/>
              <a:gd name="connsiteY7" fmla="*/ 3606773 h 4876800"/>
              <a:gd name="connsiteX8" fmla="*/ 0 w 3848100"/>
              <a:gd name="connsiteY8" fmla="*/ 1270027 h 4876800"/>
              <a:gd name="connsiteX0" fmla="*/ 9150 w 3857250"/>
              <a:gd name="connsiteY0" fmla="*/ 1270027 h 4876800"/>
              <a:gd name="connsiteX1" fmla="*/ 1279177 w 3857250"/>
              <a:gd name="connsiteY1" fmla="*/ 0 h 4876800"/>
              <a:gd name="connsiteX2" fmla="*/ 2587223 w 3857250"/>
              <a:gd name="connsiteY2" fmla="*/ 0 h 4876800"/>
              <a:gd name="connsiteX3" fmla="*/ 3857250 w 3857250"/>
              <a:gd name="connsiteY3" fmla="*/ 1270027 h 4876800"/>
              <a:gd name="connsiteX4" fmla="*/ 3857250 w 3857250"/>
              <a:gd name="connsiteY4" fmla="*/ 3606773 h 4876800"/>
              <a:gd name="connsiteX5" fmla="*/ 2587223 w 3857250"/>
              <a:gd name="connsiteY5" fmla="*/ 4876800 h 4876800"/>
              <a:gd name="connsiteX6" fmla="*/ 1279177 w 3857250"/>
              <a:gd name="connsiteY6" fmla="*/ 4876800 h 4876800"/>
              <a:gd name="connsiteX7" fmla="*/ 9150 w 3857250"/>
              <a:gd name="connsiteY7" fmla="*/ 3606773 h 4876800"/>
              <a:gd name="connsiteX8" fmla="*/ 9150 w 3857250"/>
              <a:gd name="connsiteY8" fmla="*/ 1270027 h 4876800"/>
              <a:gd name="connsiteX0" fmla="*/ 9150 w 4009650"/>
              <a:gd name="connsiteY0" fmla="*/ 1270027 h 4876800"/>
              <a:gd name="connsiteX1" fmla="*/ 1279177 w 4009650"/>
              <a:gd name="connsiteY1" fmla="*/ 0 h 4876800"/>
              <a:gd name="connsiteX2" fmla="*/ 2587223 w 4009650"/>
              <a:gd name="connsiteY2" fmla="*/ 0 h 4876800"/>
              <a:gd name="connsiteX3" fmla="*/ 4009650 w 4009650"/>
              <a:gd name="connsiteY3" fmla="*/ 1384327 h 4876800"/>
              <a:gd name="connsiteX4" fmla="*/ 3857250 w 4009650"/>
              <a:gd name="connsiteY4" fmla="*/ 3606773 h 4876800"/>
              <a:gd name="connsiteX5" fmla="*/ 2587223 w 4009650"/>
              <a:gd name="connsiteY5" fmla="*/ 4876800 h 4876800"/>
              <a:gd name="connsiteX6" fmla="*/ 1279177 w 4009650"/>
              <a:gd name="connsiteY6" fmla="*/ 4876800 h 4876800"/>
              <a:gd name="connsiteX7" fmla="*/ 9150 w 4009650"/>
              <a:gd name="connsiteY7" fmla="*/ 3606773 h 4876800"/>
              <a:gd name="connsiteX8" fmla="*/ 9150 w 4009650"/>
              <a:gd name="connsiteY8" fmla="*/ 1270027 h 4876800"/>
              <a:gd name="connsiteX0" fmla="*/ 9150 w 4009650"/>
              <a:gd name="connsiteY0" fmla="*/ 1270027 h 4876800"/>
              <a:gd name="connsiteX1" fmla="*/ 1279177 w 4009650"/>
              <a:gd name="connsiteY1" fmla="*/ 0 h 4876800"/>
              <a:gd name="connsiteX2" fmla="*/ 2587223 w 4009650"/>
              <a:gd name="connsiteY2" fmla="*/ 0 h 4876800"/>
              <a:gd name="connsiteX3" fmla="*/ 4009650 w 4009650"/>
              <a:gd name="connsiteY3" fmla="*/ 1384327 h 4876800"/>
              <a:gd name="connsiteX4" fmla="*/ 3857250 w 4009650"/>
              <a:gd name="connsiteY4" fmla="*/ 3606773 h 4876800"/>
              <a:gd name="connsiteX5" fmla="*/ 2587223 w 4009650"/>
              <a:gd name="connsiteY5" fmla="*/ 4876800 h 4876800"/>
              <a:gd name="connsiteX6" fmla="*/ 1279177 w 4009650"/>
              <a:gd name="connsiteY6" fmla="*/ 4876800 h 4876800"/>
              <a:gd name="connsiteX7" fmla="*/ 9150 w 4009650"/>
              <a:gd name="connsiteY7" fmla="*/ 3606773 h 4876800"/>
              <a:gd name="connsiteX8" fmla="*/ 9150 w 4009650"/>
              <a:gd name="connsiteY8" fmla="*/ 1270027 h 4876800"/>
              <a:gd name="connsiteX0" fmla="*/ 9150 w 4017268"/>
              <a:gd name="connsiteY0" fmla="*/ 1270027 h 4876800"/>
              <a:gd name="connsiteX1" fmla="*/ 1279177 w 4017268"/>
              <a:gd name="connsiteY1" fmla="*/ 0 h 4876800"/>
              <a:gd name="connsiteX2" fmla="*/ 2587223 w 4017268"/>
              <a:gd name="connsiteY2" fmla="*/ 0 h 4876800"/>
              <a:gd name="connsiteX3" fmla="*/ 4009650 w 4017268"/>
              <a:gd name="connsiteY3" fmla="*/ 1384327 h 4876800"/>
              <a:gd name="connsiteX4" fmla="*/ 3857250 w 4017268"/>
              <a:gd name="connsiteY4" fmla="*/ 3606773 h 4876800"/>
              <a:gd name="connsiteX5" fmla="*/ 2587223 w 4017268"/>
              <a:gd name="connsiteY5" fmla="*/ 4876800 h 4876800"/>
              <a:gd name="connsiteX6" fmla="*/ 1279177 w 4017268"/>
              <a:gd name="connsiteY6" fmla="*/ 4876800 h 4876800"/>
              <a:gd name="connsiteX7" fmla="*/ 9150 w 4017268"/>
              <a:gd name="connsiteY7" fmla="*/ 3606773 h 4876800"/>
              <a:gd name="connsiteX8" fmla="*/ 9150 w 4017268"/>
              <a:gd name="connsiteY8" fmla="*/ 1270027 h 4876800"/>
              <a:gd name="connsiteX0" fmla="*/ 9150 w 4017268"/>
              <a:gd name="connsiteY0" fmla="*/ 1270027 h 4922100"/>
              <a:gd name="connsiteX1" fmla="*/ 1279177 w 4017268"/>
              <a:gd name="connsiteY1" fmla="*/ 0 h 4922100"/>
              <a:gd name="connsiteX2" fmla="*/ 2587223 w 4017268"/>
              <a:gd name="connsiteY2" fmla="*/ 0 h 4922100"/>
              <a:gd name="connsiteX3" fmla="*/ 4009650 w 4017268"/>
              <a:gd name="connsiteY3" fmla="*/ 1384327 h 4922100"/>
              <a:gd name="connsiteX4" fmla="*/ 3857250 w 4017268"/>
              <a:gd name="connsiteY4" fmla="*/ 3606773 h 4922100"/>
              <a:gd name="connsiteX5" fmla="*/ 2587223 w 4017268"/>
              <a:gd name="connsiteY5" fmla="*/ 4876800 h 4922100"/>
              <a:gd name="connsiteX6" fmla="*/ 1279177 w 4017268"/>
              <a:gd name="connsiteY6" fmla="*/ 4876800 h 4922100"/>
              <a:gd name="connsiteX7" fmla="*/ 9150 w 4017268"/>
              <a:gd name="connsiteY7" fmla="*/ 3606773 h 4922100"/>
              <a:gd name="connsiteX8" fmla="*/ 9150 w 4017268"/>
              <a:gd name="connsiteY8" fmla="*/ 1270027 h 4922100"/>
              <a:gd name="connsiteX0" fmla="*/ 9150 w 4017268"/>
              <a:gd name="connsiteY0" fmla="*/ 1270027 h 4922100"/>
              <a:gd name="connsiteX1" fmla="*/ 1279177 w 4017268"/>
              <a:gd name="connsiteY1" fmla="*/ 0 h 4922100"/>
              <a:gd name="connsiteX2" fmla="*/ 2587223 w 4017268"/>
              <a:gd name="connsiteY2" fmla="*/ 0 h 4922100"/>
              <a:gd name="connsiteX3" fmla="*/ 4009650 w 4017268"/>
              <a:gd name="connsiteY3" fmla="*/ 1384327 h 4922100"/>
              <a:gd name="connsiteX4" fmla="*/ 3857250 w 4017268"/>
              <a:gd name="connsiteY4" fmla="*/ 3606773 h 4922100"/>
              <a:gd name="connsiteX5" fmla="*/ 2587223 w 4017268"/>
              <a:gd name="connsiteY5" fmla="*/ 4876800 h 4922100"/>
              <a:gd name="connsiteX6" fmla="*/ 1279177 w 4017268"/>
              <a:gd name="connsiteY6" fmla="*/ 4876800 h 4922100"/>
              <a:gd name="connsiteX7" fmla="*/ 9150 w 4017268"/>
              <a:gd name="connsiteY7" fmla="*/ 3606773 h 4922100"/>
              <a:gd name="connsiteX8" fmla="*/ 9150 w 4017268"/>
              <a:gd name="connsiteY8" fmla="*/ 1270027 h 4922100"/>
              <a:gd name="connsiteX0" fmla="*/ 9150 w 4017268"/>
              <a:gd name="connsiteY0" fmla="*/ 1270027 h 4885950"/>
              <a:gd name="connsiteX1" fmla="*/ 1279177 w 4017268"/>
              <a:gd name="connsiteY1" fmla="*/ 0 h 4885950"/>
              <a:gd name="connsiteX2" fmla="*/ 2587223 w 4017268"/>
              <a:gd name="connsiteY2" fmla="*/ 0 h 4885950"/>
              <a:gd name="connsiteX3" fmla="*/ 4009650 w 4017268"/>
              <a:gd name="connsiteY3" fmla="*/ 1384327 h 4885950"/>
              <a:gd name="connsiteX4" fmla="*/ 3857250 w 4017268"/>
              <a:gd name="connsiteY4" fmla="*/ 3606773 h 4885950"/>
              <a:gd name="connsiteX5" fmla="*/ 2587223 w 4017268"/>
              <a:gd name="connsiteY5" fmla="*/ 4876800 h 4885950"/>
              <a:gd name="connsiteX6" fmla="*/ 1279177 w 4017268"/>
              <a:gd name="connsiteY6" fmla="*/ 4876800 h 4885950"/>
              <a:gd name="connsiteX7" fmla="*/ 9150 w 4017268"/>
              <a:gd name="connsiteY7" fmla="*/ 3606773 h 4885950"/>
              <a:gd name="connsiteX8" fmla="*/ 9150 w 4017268"/>
              <a:gd name="connsiteY8" fmla="*/ 1270027 h 4885950"/>
              <a:gd name="connsiteX0" fmla="*/ 9150 w 4017268"/>
              <a:gd name="connsiteY0" fmla="*/ 1270027 h 4885950"/>
              <a:gd name="connsiteX1" fmla="*/ 1279177 w 4017268"/>
              <a:gd name="connsiteY1" fmla="*/ 0 h 4885950"/>
              <a:gd name="connsiteX2" fmla="*/ 2587223 w 4017268"/>
              <a:gd name="connsiteY2" fmla="*/ 0 h 4885950"/>
              <a:gd name="connsiteX3" fmla="*/ 4009650 w 4017268"/>
              <a:gd name="connsiteY3" fmla="*/ 1384327 h 4885950"/>
              <a:gd name="connsiteX4" fmla="*/ 3857250 w 4017268"/>
              <a:gd name="connsiteY4" fmla="*/ 3606773 h 4885950"/>
              <a:gd name="connsiteX5" fmla="*/ 2587223 w 4017268"/>
              <a:gd name="connsiteY5" fmla="*/ 4876800 h 4885950"/>
              <a:gd name="connsiteX6" fmla="*/ 1279177 w 4017268"/>
              <a:gd name="connsiteY6" fmla="*/ 4876800 h 4885950"/>
              <a:gd name="connsiteX7" fmla="*/ 9150 w 4017268"/>
              <a:gd name="connsiteY7" fmla="*/ 3606773 h 4885950"/>
              <a:gd name="connsiteX8" fmla="*/ 9150 w 4017268"/>
              <a:gd name="connsiteY8" fmla="*/ 1270027 h 4885950"/>
              <a:gd name="connsiteX0" fmla="*/ 9150 w 4017268"/>
              <a:gd name="connsiteY0" fmla="*/ 1270027 h 4885950"/>
              <a:gd name="connsiteX1" fmla="*/ 1279177 w 4017268"/>
              <a:gd name="connsiteY1" fmla="*/ 0 h 4885950"/>
              <a:gd name="connsiteX2" fmla="*/ 2587223 w 4017268"/>
              <a:gd name="connsiteY2" fmla="*/ 0 h 4885950"/>
              <a:gd name="connsiteX3" fmla="*/ 4009650 w 4017268"/>
              <a:gd name="connsiteY3" fmla="*/ 1384327 h 4885950"/>
              <a:gd name="connsiteX4" fmla="*/ 3857250 w 4017268"/>
              <a:gd name="connsiteY4" fmla="*/ 3606773 h 4885950"/>
              <a:gd name="connsiteX5" fmla="*/ 2587223 w 4017268"/>
              <a:gd name="connsiteY5" fmla="*/ 4876800 h 4885950"/>
              <a:gd name="connsiteX6" fmla="*/ 1069627 w 4017268"/>
              <a:gd name="connsiteY6" fmla="*/ 4876800 h 4885950"/>
              <a:gd name="connsiteX7" fmla="*/ 9150 w 4017268"/>
              <a:gd name="connsiteY7" fmla="*/ 3606773 h 4885950"/>
              <a:gd name="connsiteX8" fmla="*/ 9150 w 4017268"/>
              <a:gd name="connsiteY8" fmla="*/ 1270027 h 4885950"/>
              <a:gd name="connsiteX0" fmla="*/ 9150 w 4017268"/>
              <a:gd name="connsiteY0" fmla="*/ 1270027 h 4885950"/>
              <a:gd name="connsiteX1" fmla="*/ 1279177 w 4017268"/>
              <a:gd name="connsiteY1" fmla="*/ 0 h 4885950"/>
              <a:gd name="connsiteX2" fmla="*/ 2587223 w 4017268"/>
              <a:gd name="connsiteY2" fmla="*/ 0 h 4885950"/>
              <a:gd name="connsiteX3" fmla="*/ 4009650 w 4017268"/>
              <a:gd name="connsiteY3" fmla="*/ 1384327 h 4885950"/>
              <a:gd name="connsiteX4" fmla="*/ 3857250 w 4017268"/>
              <a:gd name="connsiteY4" fmla="*/ 3606773 h 4885950"/>
              <a:gd name="connsiteX5" fmla="*/ 2587223 w 4017268"/>
              <a:gd name="connsiteY5" fmla="*/ 4876800 h 4885950"/>
              <a:gd name="connsiteX6" fmla="*/ 1069627 w 4017268"/>
              <a:gd name="connsiteY6" fmla="*/ 4876800 h 4885950"/>
              <a:gd name="connsiteX7" fmla="*/ 161550 w 4017268"/>
              <a:gd name="connsiteY7" fmla="*/ 3511523 h 4885950"/>
              <a:gd name="connsiteX8" fmla="*/ 9150 w 4017268"/>
              <a:gd name="connsiteY8" fmla="*/ 1270027 h 4885950"/>
              <a:gd name="connsiteX0" fmla="*/ 9150 w 4017268"/>
              <a:gd name="connsiteY0" fmla="*/ 1270027 h 4885950"/>
              <a:gd name="connsiteX1" fmla="*/ 1279177 w 4017268"/>
              <a:gd name="connsiteY1" fmla="*/ 0 h 4885950"/>
              <a:gd name="connsiteX2" fmla="*/ 2587223 w 4017268"/>
              <a:gd name="connsiteY2" fmla="*/ 0 h 4885950"/>
              <a:gd name="connsiteX3" fmla="*/ 4009650 w 4017268"/>
              <a:gd name="connsiteY3" fmla="*/ 1384327 h 4885950"/>
              <a:gd name="connsiteX4" fmla="*/ 3857250 w 4017268"/>
              <a:gd name="connsiteY4" fmla="*/ 3606773 h 4885950"/>
              <a:gd name="connsiteX5" fmla="*/ 2587223 w 4017268"/>
              <a:gd name="connsiteY5" fmla="*/ 4876800 h 4885950"/>
              <a:gd name="connsiteX6" fmla="*/ 1069627 w 4017268"/>
              <a:gd name="connsiteY6" fmla="*/ 4876800 h 4885950"/>
              <a:gd name="connsiteX7" fmla="*/ 161550 w 4017268"/>
              <a:gd name="connsiteY7" fmla="*/ 3511523 h 4885950"/>
              <a:gd name="connsiteX8" fmla="*/ 9150 w 4017268"/>
              <a:gd name="connsiteY8" fmla="*/ 1270027 h 4885950"/>
              <a:gd name="connsiteX0" fmla="*/ 1703 w 4009821"/>
              <a:gd name="connsiteY0" fmla="*/ 1270027 h 4885950"/>
              <a:gd name="connsiteX1" fmla="*/ 1271730 w 4009821"/>
              <a:gd name="connsiteY1" fmla="*/ 0 h 4885950"/>
              <a:gd name="connsiteX2" fmla="*/ 2579776 w 4009821"/>
              <a:gd name="connsiteY2" fmla="*/ 0 h 4885950"/>
              <a:gd name="connsiteX3" fmla="*/ 4002203 w 4009821"/>
              <a:gd name="connsiteY3" fmla="*/ 1384327 h 4885950"/>
              <a:gd name="connsiteX4" fmla="*/ 3849803 w 4009821"/>
              <a:gd name="connsiteY4" fmla="*/ 3606773 h 4885950"/>
              <a:gd name="connsiteX5" fmla="*/ 2579776 w 4009821"/>
              <a:gd name="connsiteY5" fmla="*/ 4876800 h 4885950"/>
              <a:gd name="connsiteX6" fmla="*/ 1062180 w 4009821"/>
              <a:gd name="connsiteY6" fmla="*/ 4876800 h 4885950"/>
              <a:gd name="connsiteX7" fmla="*/ 154103 w 4009821"/>
              <a:gd name="connsiteY7" fmla="*/ 3511523 h 4885950"/>
              <a:gd name="connsiteX8" fmla="*/ 1703 w 4009821"/>
              <a:gd name="connsiteY8" fmla="*/ 1270027 h 4885950"/>
              <a:gd name="connsiteX0" fmla="*/ 38100 w 3855718"/>
              <a:gd name="connsiteY0" fmla="*/ 1289077 h 4885950"/>
              <a:gd name="connsiteX1" fmla="*/ 1117627 w 3855718"/>
              <a:gd name="connsiteY1" fmla="*/ 0 h 4885950"/>
              <a:gd name="connsiteX2" fmla="*/ 2425673 w 3855718"/>
              <a:gd name="connsiteY2" fmla="*/ 0 h 4885950"/>
              <a:gd name="connsiteX3" fmla="*/ 3848100 w 3855718"/>
              <a:gd name="connsiteY3" fmla="*/ 1384327 h 4885950"/>
              <a:gd name="connsiteX4" fmla="*/ 3695700 w 3855718"/>
              <a:gd name="connsiteY4" fmla="*/ 3606773 h 4885950"/>
              <a:gd name="connsiteX5" fmla="*/ 2425673 w 3855718"/>
              <a:gd name="connsiteY5" fmla="*/ 4876800 h 4885950"/>
              <a:gd name="connsiteX6" fmla="*/ 908077 w 3855718"/>
              <a:gd name="connsiteY6" fmla="*/ 4876800 h 4885950"/>
              <a:gd name="connsiteX7" fmla="*/ 0 w 3855718"/>
              <a:gd name="connsiteY7" fmla="*/ 3511523 h 4885950"/>
              <a:gd name="connsiteX8" fmla="*/ 38100 w 3855718"/>
              <a:gd name="connsiteY8" fmla="*/ 1289077 h 4885950"/>
              <a:gd name="connsiteX0" fmla="*/ 38100 w 3742513"/>
              <a:gd name="connsiteY0" fmla="*/ 1289077 h 4885950"/>
              <a:gd name="connsiteX1" fmla="*/ 1117627 w 3742513"/>
              <a:gd name="connsiteY1" fmla="*/ 0 h 4885950"/>
              <a:gd name="connsiteX2" fmla="*/ 2425673 w 3742513"/>
              <a:gd name="connsiteY2" fmla="*/ 0 h 4885950"/>
              <a:gd name="connsiteX3" fmla="*/ 3733800 w 3742513"/>
              <a:gd name="connsiteY3" fmla="*/ 1365277 h 4885950"/>
              <a:gd name="connsiteX4" fmla="*/ 3695700 w 3742513"/>
              <a:gd name="connsiteY4" fmla="*/ 3606773 h 4885950"/>
              <a:gd name="connsiteX5" fmla="*/ 2425673 w 3742513"/>
              <a:gd name="connsiteY5" fmla="*/ 4876800 h 4885950"/>
              <a:gd name="connsiteX6" fmla="*/ 908077 w 3742513"/>
              <a:gd name="connsiteY6" fmla="*/ 4876800 h 4885950"/>
              <a:gd name="connsiteX7" fmla="*/ 0 w 3742513"/>
              <a:gd name="connsiteY7" fmla="*/ 3511523 h 4885950"/>
              <a:gd name="connsiteX8" fmla="*/ 38100 w 3742513"/>
              <a:gd name="connsiteY8" fmla="*/ 1289077 h 4885950"/>
              <a:gd name="connsiteX0" fmla="*/ 38100 w 3733800"/>
              <a:gd name="connsiteY0" fmla="*/ 1289201 h 4886074"/>
              <a:gd name="connsiteX1" fmla="*/ 1117627 w 3733800"/>
              <a:gd name="connsiteY1" fmla="*/ 124 h 4886074"/>
              <a:gd name="connsiteX2" fmla="*/ 2425673 w 3733800"/>
              <a:gd name="connsiteY2" fmla="*/ 124 h 4886074"/>
              <a:gd name="connsiteX3" fmla="*/ 3733800 w 3733800"/>
              <a:gd name="connsiteY3" fmla="*/ 1365401 h 4886074"/>
              <a:gd name="connsiteX4" fmla="*/ 3695700 w 3733800"/>
              <a:gd name="connsiteY4" fmla="*/ 3606897 h 4886074"/>
              <a:gd name="connsiteX5" fmla="*/ 2425673 w 3733800"/>
              <a:gd name="connsiteY5" fmla="*/ 4876924 h 4886074"/>
              <a:gd name="connsiteX6" fmla="*/ 908077 w 3733800"/>
              <a:gd name="connsiteY6" fmla="*/ 4876924 h 4886074"/>
              <a:gd name="connsiteX7" fmla="*/ 0 w 3733800"/>
              <a:gd name="connsiteY7" fmla="*/ 3511647 h 4886074"/>
              <a:gd name="connsiteX8" fmla="*/ 38100 w 3733800"/>
              <a:gd name="connsiteY8" fmla="*/ 1289201 h 4886074"/>
              <a:gd name="connsiteX0" fmla="*/ 38100 w 3733800"/>
              <a:gd name="connsiteY0" fmla="*/ 1289201 h 4886074"/>
              <a:gd name="connsiteX1" fmla="*/ 1117627 w 3733800"/>
              <a:gd name="connsiteY1" fmla="*/ 124 h 4886074"/>
              <a:gd name="connsiteX2" fmla="*/ 2425673 w 3733800"/>
              <a:gd name="connsiteY2" fmla="*/ 124 h 4886074"/>
              <a:gd name="connsiteX3" fmla="*/ 3733800 w 3733800"/>
              <a:gd name="connsiteY3" fmla="*/ 1365401 h 4886074"/>
              <a:gd name="connsiteX4" fmla="*/ 3695700 w 3733800"/>
              <a:gd name="connsiteY4" fmla="*/ 3606897 h 4886074"/>
              <a:gd name="connsiteX5" fmla="*/ 2425673 w 3733800"/>
              <a:gd name="connsiteY5" fmla="*/ 4876924 h 4886074"/>
              <a:gd name="connsiteX6" fmla="*/ 908077 w 3733800"/>
              <a:gd name="connsiteY6" fmla="*/ 4876924 h 4886074"/>
              <a:gd name="connsiteX7" fmla="*/ 0 w 3733800"/>
              <a:gd name="connsiteY7" fmla="*/ 3511647 h 4886074"/>
              <a:gd name="connsiteX8" fmla="*/ 38100 w 3733800"/>
              <a:gd name="connsiteY8" fmla="*/ 1289201 h 4886074"/>
              <a:gd name="connsiteX0" fmla="*/ 38100 w 3745819"/>
              <a:gd name="connsiteY0" fmla="*/ 1289077 h 4885950"/>
              <a:gd name="connsiteX1" fmla="*/ 1117627 w 3745819"/>
              <a:gd name="connsiteY1" fmla="*/ 0 h 4885950"/>
              <a:gd name="connsiteX2" fmla="*/ 2425673 w 3745819"/>
              <a:gd name="connsiteY2" fmla="*/ 0 h 4885950"/>
              <a:gd name="connsiteX3" fmla="*/ 3733800 w 3745819"/>
              <a:gd name="connsiteY3" fmla="*/ 1365277 h 4885950"/>
              <a:gd name="connsiteX4" fmla="*/ 3695700 w 3745819"/>
              <a:gd name="connsiteY4" fmla="*/ 3606773 h 4885950"/>
              <a:gd name="connsiteX5" fmla="*/ 2425673 w 3745819"/>
              <a:gd name="connsiteY5" fmla="*/ 4876800 h 4885950"/>
              <a:gd name="connsiteX6" fmla="*/ 908077 w 3745819"/>
              <a:gd name="connsiteY6" fmla="*/ 4876800 h 4885950"/>
              <a:gd name="connsiteX7" fmla="*/ 0 w 3745819"/>
              <a:gd name="connsiteY7" fmla="*/ 3511523 h 4885950"/>
              <a:gd name="connsiteX8" fmla="*/ 38100 w 3745819"/>
              <a:gd name="connsiteY8" fmla="*/ 1289077 h 4885950"/>
              <a:gd name="connsiteX0" fmla="*/ 38100 w 3733800"/>
              <a:gd name="connsiteY0" fmla="*/ 1328571 h 4925444"/>
              <a:gd name="connsiteX1" fmla="*/ 1117627 w 3733800"/>
              <a:gd name="connsiteY1" fmla="*/ 39494 h 4925444"/>
              <a:gd name="connsiteX2" fmla="*/ 2425673 w 3733800"/>
              <a:gd name="connsiteY2" fmla="*/ 39494 h 4925444"/>
              <a:gd name="connsiteX3" fmla="*/ 3733800 w 3733800"/>
              <a:gd name="connsiteY3" fmla="*/ 1404771 h 4925444"/>
              <a:gd name="connsiteX4" fmla="*/ 3695700 w 3733800"/>
              <a:gd name="connsiteY4" fmla="*/ 3646267 h 4925444"/>
              <a:gd name="connsiteX5" fmla="*/ 2425673 w 3733800"/>
              <a:gd name="connsiteY5" fmla="*/ 4916294 h 4925444"/>
              <a:gd name="connsiteX6" fmla="*/ 908077 w 3733800"/>
              <a:gd name="connsiteY6" fmla="*/ 4916294 h 4925444"/>
              <a:gd name="connsiteX7" fmla="*/ 0 w 3733800"/>
              <a:gd name="connsiteY7" fmla="*/ 3551017 h 4925444"/>
              <a:gd name="connsiteX8" fmla="*/ 38100 w 3733800"/>
              <a:gd name="connsiteY8" fmla="*/ 1328571 h 4925444"/>
              <a:gd name="connsiteX0" fmla="*/ 38100 w 3733800"/>
              <a:gd name="connsiteY0" fmla="*/ 1328571 h 4925444"/>
              <a:gd name="connsiteX1" fmla="*/ 1117627 w 3733800"/>
              <a:gd name="connsiteY1" fmla="*/ 39494 h 4925444"/>
              <a:gd name="connsiteX2" fmla="*/ 2425673 w 3733800"/>
              <a:gd name="connsiteY2" fmla="*/ 39494 h 4925444"/>
              <a:gd name="connsiteX3" fmla="*/ 3733800 w 3733800"/>
              <a:gd name="connsiteY3" fmla="*/ 1404771 h 4925444"/>
              <a:gd name="connsiteX4" fmla="*/ 3695700 w 3733800"/>
              <a:gd name="connsiteY4" fmla="*/ 3646267 h 4925444"/>
              <a:gd name="connsiteX5" fmla="*/ 2425673 w 3733800"/>
              <a:gd name="connsiteY5" fmla="*/ 4916294 h 4925444"/>
              <a:gd name="connsiteX6" fmla="*/ 908077 w 3733800"/>
              <a:gd name="connsiteY6" fmla="*/ 4916294 h 4925444"/>
              <a:gd name="connsiteX7" fmla="*/ 0 w 3733800"/>
              <a:gd name="connsiteY7" fmla="*/ 3551017 h 4925444"/>
              <a:gd name="connsiteX8" fmla="*/ 38100 w 3733800"/>
              <a:gd name="connsiteY8" fmla="*/ 1328571 h 4925444"/>
              <a:gd name="connsiteX0" fmla="*/ 38100 w 3733800"/>
              <a:gd name="connsiteY0" fmla="*/ 1328571 h 4925444"/>
              <a:gd name="connsiteX1" fmla="*/ 1117627 w 3733800"/>
              <a:gd name="connsiteY1" fmla="*/ 39494 h 4925444"/>
              <a:gd name="connsiteX2" fmla="*/ 2425673 w 3733800"/>
              <a:gd name="connsiteY2" fmla="*/ 39494 h 4925444"/>
              <a:gd name="connsiteX3" fmla="*/ 3733800 w 3733800"/>
              <a:gd name="connsiteY3" fmla="*/ 1404771 h 4925444"/>
              <a:gd name="connsiteX4" fmla="*/ 3695700 w 3733800"/>
              <a:gd name="connsiteY4" fmla="*/ 3646267 h 4925444"/>
              <a:gd name="connsiteX5" fmla="*/ 2425673 w 3733800"/>
              <a:gd name="connsiteY5" fmla="*/ 4916294 h 4925444"/>
              <a:gd name="connsiteX6" fmla="*/ 908077 w 3733800"/>
              <a:gd name="connsiteY6" fmla="*/ 4916294 h 4925444"/>
              <a:gd name="connsiteX7" fmla="*/ 0 w 3733800"/>
              <a:gd name="connsiteY7" fmla="*/ 3551017 h 4925444"/>
              <a:gd name="connsiteX8" fmla="*/ 38100 w 3733800"/>
              <a:gd name="connsiteY8" fmla="*/ 1328571 h 4925444"/>
              <a:gd name="connsiteX0" fmla="*/ 38100 w 3733800"/>
              <a:gd name="connsiteY0" fmla="*/ 1345460 h 4942333"/>
              <a:gd name="connsiteX1" fmla="*/ 1117627 w 3733800"/>
              <a:gd name="connsiteY1" fmla="*/ 56383 h 4942333"/>
              <a:gd name="connsiteX2" fmla="*/ 2425673 w 3733800"/>
              <a:gd name="connsiteY2" fmla="*/ 56383 h 4942333"/>
              <a:gd name="connsiteX3" fmla="*/ 3733800 w 3733800"/>
              <a:gd name="connsiteY3" fmla="*/ 1421660 h 4942333"/>
              <a:gd name="connsiteX4" fmla="*/ 3695700 w 3733800"/>
              <a:gd name="connsiteY4" fmla="*/ 3663156 h 4942333"/>
              <a:gd name="connsiteX5" fmla="*/ 2425673 w 3733800"/>
              <a:gd name="connsiteY5" fmla="*/ 4933183 h 4942333"/>
              <a:gd name="connsiteX6" fmla="*/ 908077 w 3733800"/>
              <a:gd name="connsiteY6" fmla="*/ 4933183 h 4942333"/>
              <a:gd name="connsiteX7" fmla="*/ 0 w 3733800"/>
              <a:gd name="connsiteY7" fmla="*/ 3567906 h 4942333"/>
              <a:gd name="connsiteX8" fmla="*/ 38100 w 3733800"/>
              <a:gd name="connsiteY8" fmla="*/ 1345460 h 4942333"/>
              <a:gd name="connsiteX0" fmla="*/ 38100 w 3733800"/>
              <a:gd name="connsiteY0" fmla="*/ 1345460 h 4942333"/>
              <a:gd name="connsiteX1" fmla="*/ 946177 w 3733800"/>
              <a:gd name="connsiteY1" fmla="*/ 18283 h 4942333"/>
              <a:gd name="connsiteX2" fmla="*/ 2425673 w 3733800"/>
              <a:gd name="connsiteY2" fmla="*/ 56383 h 4942333"/>
              <a:gd name="connsiteX3" fmla="*/ 3733800 w 3733800"/>
              <a:gd name="connsiteY3" fmla="*/ 1421660 h 4942333"/>
              <a:gd name="connsiteX4" fmla="*/ 3695700 w 3733800"/>
              <a:gd name="connsiteY4" fmla="*/ 3663156 h 4942333"/>
              <a:gd name="connsiteX5" fmla="*/ 2425673 w 3733800"/>
              <a:gd name="connsiteY5" fmla="*/ 4933183 h 4942333"/>
              <a:gd name="connsiteX6" fmla="*/ 908077 w 3733800"/>
              <a:gd name="connsiteY6" fmla="*/ 4933183 h 4942333"/>
              <a:gd name="connsiteX7" fmla="*/ 0 w 3733800"/>
              <a:gd name="connsiteY7" fmla="*/ 3567906 h 4942333"/>
              <a:gd name="connsiteX8" fmla="*/ 38100 w 3733800"/>
              <a:gd name="connsiteY8" fmla="*/ 1345460 h 4942333"/>
              <a:gd name="connsiteX0" fmla="*/ 3798 w 3699498"/>
              <a:gd name="connsiteY0" fmla="*/ 1345460 h 4942333"/>
              <a:gd name="connsiteX1" fmla="*/ 911875 w 3699498"/>
              <a:gd name="connsiteY1" fmla="*/ 18283 h 4942333"/>
              <a:gd name="connsiteX2" fmla="*/ 2391371 w 3699498"/>
              <a:gd name="connsiteY2" fmla="*/ 56383 h 4942333"/>
              <a:gd name="connsiteX3" fmla="*/ 3699498 w 3699498"/>
              <a:gd name="connsiteY3" fmla="*/ 1421660 h 4942333"/>
              <a:gd name="connsiteX4" fmla="*/ 3661398 w 3699498"/>
              <a:gd name="connsiteY4" fmla="*/ 3663156 h 4942333"/>
              <a:gd name="connsiteX5" fmla="*/ 2391371 w 3699498"/>
              <a:gd name="connsiteY5" fmla="*/ 4933183 h 4942333"/>
              <a:gd name="connsiteX6" fmla="*/ 873775 w 3699498"/>
              <a:gd name="connsiteY6" fmla="*/ 4933183 h 4942333"/>
              <a:gd name="connsiteX7" fmla="*/ 175248 w 3699498"/>
              <a:gd name="connsiteY7" fmla="*/ 3606006 h 4942333"/>
              <a:gd name="connsiteX8" fmla="*/ 3798 w 3699498"/>
              <a:gd name="connsiteY8" fmla="*/ 1345460 h 49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9498" h="4942333">
                <a:moveTo>
                  <a:pt x="3798" y="1345460"/>
                </a:moveTo>
                <a:cubicBezTo>
                  <a:pt x="-34302" y="701193"/>
                  <a:pt x="210458" y="18283"/>
                  <a:pt x="911875" y="18283"/>
                </a:cubicBezTo>
                <a:cubicBezTo>
                  <a:pt x="1347890" y="18283"/>
                  <a:pt x="1745806" y="170683"/>
                  <a:pt x="2391371" y="56383"/>
                </a:cubicBezTo>
                <a:cubicBezTo>
                  <a:pt x="3073738" y="18283"/>
                  <a:pt x="3661398" y="-346557"/>
                  <a:pt x="3699498" y="1421660"/>
                </a:cubicBezTo>
                <a:cubicBezTo>
                  <a:pt x="3477248" y="3191175"/>
                  <a:pt x="3712198" y="2922341"/>
                  <a:pt x="3661398" y="3663156"/>
                </a:cubicBezTo>
                <a:cubicBezTo>
                  <a:pt x="3661398" y="4364573"/>
                  <a:pt x="3588088" y="5028433"/>
                  <a:pt x="2391371" y="4933183"/>
                </a:cubicBezTo>
                <a:cubicBezTo>
                  <a:pt x="1707706" y="4837933"/>
                  <a:pt x="1309790" y="4933183"/>
                  <a:pt x="873775" y="4933183"/>
                </a:cubicBezTo>
                <a:cubicBezTo>
                  <a:pt x="172358" y="4933183"/>
                  <a:pt x="175248" y="4307423"/>
                  <a:pt x="175248" y="3606006"/>
                </a:cubicBezTo>
                <a:cubicBezTo>
                  <a:pt x="175248" y="2827091"/>
                  <a:pt x="79998" y="2314875"/>
                  <a:pt x="3798" y="1345460"/>
                </a:cubicBezTo>
                <a:close/>
              </a:path>
            </a:pathLst>
          </a:custGeom>
          <a:solidFill>
            <a:srgbClr val="FFEA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1430342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6A1B98-3C8A-A318-C93C-7260AAB1DD7E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Manfaat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16D5E66-B729-BA5B-36F9-6C0EAB78BF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1138" y="1584774"/>
            <a:ext cx="5566117" cy="556611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820E00B-68BE-9F7B-9BEC-B24921093A11}"/>
              </a:ext>
            </a:extLst>
          </p:cNvPr>
          <p:cNvSpPr txBox="1"/>
          <p:nvPr/>
        </p:nvSpPr>
        <p:spPr>
          <a:xfrm>
            <a:off x="2695730" y="3721233"/>
            <a:ext cx="316767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latin typeface="Papernotes" pitchFamily="2" charset="0"/>
              </a:rPr>
              <a:t>M</a:t>
            </a:r>
            <a:r>
              <a:rPr lang="id-ID" sz="1600" dirty="0" err="1">
                <a:latin typeface="Papernotes" pitchFamily="2" charset="0"/>
              </a:rPr>
              <a:t>embantu</a:t>
            </a:r>
            <a:r>
              <a:rPr lang="id-ID" sz="1600" dirty="0">
                <a:latin typeface="Papernotes" pitchFamily="2" charset="0"/>
              </a:rPr>
              <a:t> mahasiswa dalam mempelajari materi </a:t>
            </a:r>
            <a:r>
              <a:rPr lang="id-ID" sz="1600" dirty="0" err="1">
                <a:latin typeface="Papernotes" pitchFamily="2" charset="0"/>
              </a:rPr>
              <a:t>form</a:t>
            </a:r>
            <a:r>
              <a:rPr lang="id-ID" sz="1600" dirty="0">
                <a:latin typeface="Papernotes" pitchFamily="2" charset="0"/>
              </a:rPr>
              <a:t> PHP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3C037981-2742-48B0-5119-A3F26AE33B5E}"/>
              </a:ext>
            </a:extLst>
          </p:cNvPr>
          <p:cNvSpPr/>
          <p:nvPr/>
        </p:nvSpPr>
        <p:spPr>
          <a:xfrm>
            <a:off x="2588317" y="3442218"/>
            <a:ext cx="3382501" cy="1166089"/>
          </a:xfrm>
          <a:prstGeom prst="roundRect">
            <a:avLst>
              <a:gd name="adj" fmla="val 50000"/>
            </a:avLst>
          </a:prstGeom>
          <a:solidFill>
            <a:srgbClr val="FD7D26">
              <a:alpha val="5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E903FF5-90DE-0ECE-AD1A-D668E6159EA9}"/>
              </a:ext>
            </a:extLst>
          </p:cNvPr>
          <p:cNvGrpSpPr/>
          <p:nvPr/>
        </p:nvGrpSpPr>
        <p:grpSpPr>
          <a:xfrm>
            <a:off x="1783047" y="3953022"/>
            <a:ext cx="861680" cy="1313325"/>
            <a:chOff x="1783047" y="3953022"/>
            <a:chExt cx="861680" cy="131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B1BB686-D1C6-2294-391C-2F2DE7AC8060}"/>
                </a:ext>
              </a:extLst>
            </p:cNvPr>
            <p:cNvGrpSpPr/>
            <p:nvPr/>
          </p:nvGrpSpPr>
          <p:grpSpPr>
            <a:xfrm>
              <a:off x="1813527" y="4515728"/>
              <a:ext cx="831200" cy="750619"/>
              <a:chOff x="2770129" y="5314688"/>
              <a:chExt cx="1604203" cy="1611648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CBECA96-668F-18B7-E2AD-A4171ABD82CB}"/>
                  </a:ext>
                </a:extLst>
              </p:cNvPr>
              <p:cNvSpPr/>
              <p:nvPr/>
            </p:nvSpPr>
            <p:spPr>
              <a:xfrm rot="4713335" flipV="1">
                <a:off x="2766407" y="5318410"/>
                <a:ext cx="1611648" cy="1604203"/>
              </a:xfrm>
              <a:custGeom>
                <a:avLst/>
                <a:gdLst>
                  <a:gd name="connsiteX0" fmla="*/ 6669 w 3535695"/>
                  <a:gd name="connsiteY0" fmla="*/ 786526 h 3544938"/>
                  <a:gd name="connsiteX1" fmla="*/ 197 w 3535695"/>
                  <a:gd name="connsiteY1" fmla="*/ 877069 h 3544938"/>
                  <a:gd name="connsiteX2" fmla="*/ 777618 w 3535695"/>
                  <a:gd name="connsiteY2" fmla="*/ 1775628 h 3544938"/>
                  <a:gd name="connsiteX3" fmla="*/ 798933 w 3535695"/>
                  <a:gd name="connsiteY3" fmla="*/ 1777151 h 3544938"/>
                  <a:gd name="connsiteX4" fmla="*/ 727108 w 3535695"/>
                  <a:gd name="connsiteY4" fmla="*/ 1787421 h 3544938"/>
                  <a:gd name="connsiteX5" fmla="*/ 12848 w 3535695"/>
                  <a:gd name="connsiteY5" fmla="*/ 2567588 h 3544938"/>
                  <a:gd name="connsiteX6" fmla="*/ 8270 w 3535695"/>
                  <a:gd name="connsiteY6" fmla="*/ 2658247 h 3544938"/>
                  <a:gd name="connsiteX7" fmla="*/ 894961 w 3535695"/>
                  <a:gd name="connsiteY7" fmla="*/ 3544938 h 3544938"/>
                  <a:gd name="connsiteX8" fmla="*/ 1763638 w 3535695"/>
                  <a:gd name="connsiteY8" fmla="*/ 2836946 h 3544938"/>
                  <a:gd name="connsiteX9" fmla="*/ 1773587 w 3535695"/>
                  <a:gd name="connsiteY9" fmla="*/ 2771753 h 3544938"/>
                  <a:gd name="connsiteX10" fmla="*/ 1787400 w 3535695"/>
                  <a:gd name="connsiteY10" fmla="*/ 2844410 h 3544938"/>
                  <a:gd name="connsiteX11" fmla="*/ 2681282 w 3535695"/>
                  <a:gd name="connsiteY11" fmla="*/ 3520298 h 3544938"/>
                  <a:gd name="connsiteX12" fmla="*/ 3535096 w 3535695"/>
                  <a:gd name="connsiteY12" fmla="*/ 2601907 h 3544938"/>
                  <a:gd name="connsiteX13" fmla="*/ 2795941 w 3535695"/>
                  <a:gd name="connsiteY13" fmla="*/ 1759588 h 3544938"/>
                  <a:gd name="connsiteX14" fmla="*/ 2780387 w 3535695"/>
                  <a:gd name="connsiteY14" fmla="*/ 1757791 h 3544938"/>
                  <a:gd name="connsiteX15" fmla="*/ 2806013 w 3535695"/>
                  <a:gd name="connsiteY15" fmla="*/ 1753631 h 3544938"/>
                  <a:gd name="connsiteX16" fmla="*/ 3505721 w 3535695"/>
                  <a:gd name="connsiteY16" fmla="*/ 878268 h 3544938"/>
                  <a:gd name="connsiteX17" fmla="*/ 2610647 w 3535695"/>
                  <a:gd name="connsiteY17" fmla="*/ 40 h 3544938"/>
                  <a:gd name="connsiteX18" fmla="*/ 1769776 w 3535695"/>
                  <a:gd name="connsiteY18" fmla="*/ 631073 h 3544938"/>
                  <a:gd name="connsiteX19" fmla="*/ 1751684 w 3535695"/>
                  <a:gd name="connsiteY19" fmla="*/ 704315 h 3544938"/>
                  <a:gd name="connsiteX20" fmla="*/ 1738848 w 3535695"/>
                  <a:gd name="connsiteY20" fmla="*/ 649685 h 3544938"/>
                  <a:gd name="connsiteX21" fmla="*/ 905228 w 3535695"/>
                  <a:gd name="connsiteY21" fmla="*/ 9105 h 3544938"/>
                  <a:gd name="connsiteX22" fmla="*/ 6669 w 3535695"/>
                  <a:gd name="connsiteY22" fmla="*/ 786526 h 3544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535695" h="3544938">
                    <a:moveTo>
                      <a:pt x="6669" y="786526"/>
                    </a:moveTo>
                    <a:cubicBezTo>
                      <a:pt x="3020" y="816264"/>
                      <a:pt x="837" y="846470"/>
                      <a:pt x="197" y="877069"/>
                    </a:cubicBezTo>
                    <a:cubicBezTo>
                      <a:pt x="-9398" y="1336068"/>
                      <a:pt x="331546" y="1720885"/>
                      <a:pt x="777618" y="1775628"/>
                    </a:cubicBezTo>
                    <a:lnTo>
                      <a:pt x="798933" y="1777151"/>
                    </a:lnTo>
                    <a:lnTo>
                      <a:pt x="727108" y="1787421"/>
                    </a:lnTo>
                    <a:cubicBezTo>
                      <a:pt x="346651" y="1860318"/>
                      <a:pt x="52580" y="2176359"/>
                      <a:pt x="12848" y="2567588"/>
                    </a:cubicBezTo>
                    <a:cubicBezTo>
                      <a:pt x="9821" y="2597396"/>
                      <a:pt x="8270" y="2627640"/>
                      <a:pt x="8270" y="2658247"/>
                    </a:cubicBezTo>
                    <a:cubicBezTo>
                      <a:pt x="8270" y="3147953"/>
                      <a:pt x="405255" y="3544938"/>
                      <a:pt x="894961" y="3544938"/>
                    </a:cubicBezTo>
                    <a:cubicBezTo>
                      <a:pt x="1323454" y="3544938"/>
                      <a:pt x="1680957" y="3240997"/>
                      <a:pt x="1763638" y="2836946"/>
                    </a:cubicBezTo>
                    <a:lnTo>
                      <a:pt x="1773587" y="2771753"/>
                    </a:lnTo>
                    <a:lnTo>
                      <a:pt x="1787400" y="2844410"/>
                    </a:lnTo>
                    <a:cubicBezTo>
                      <a:pt x="1884739" y="3245181"/>
                      <a:pt x="2253074" y="3535902"/>
                      <a:pt x="2681282" y="3520298"/>
                    </a:cubicBezTo>
                    <a:cubicBezTo>
                      <a:pt x="3170663" y="3502467"/>
                      <a:pt x="3552929" y="3091288"/>
                      <a:pt x="3535096" y="2601907"/>
                    </a:cubicBezTo>
                    <a:cubicBezTo>
                      <a:pt x="3519493" y="2173699"/>
                      <a:pt x="3202734" y="1827501"/>
                      <a:pt x="2795941" y="1759588"/>
                    </a:cubicBezTo>
                    <a:lnTo>
                      <a:pt x="2780387" y="1757791"/>
                    </a:lnTo>
                    <a:lnTo>
                      <a:pt x="2806013" y="1753631"/>
                    </a:lnTo>
                    <a:cubicBezTo>
                      <a:pt x="3209260" y="1667116"/>
                      <a:pt x="3509792" y="1306741"/>
                      <a:pt x="3505721" y="878268"/>
                    </a:cubicBezTo>
                    <a:cubicBezTo>
                      <a:pt x="3501069" y="388584"/>
                      <a:pt x="3100331" y="-4612"/>
                      <a:pt x="2610647" y="40"/>
                    </a:cubicBezTo>
                    <a:cubicBezTo>
                      <a:pt x="2212779" y="3820"/>
                      <a:pt x="1878608" y="269079"/>
                      <a:pt x="1769776" y="631073"/>
                    </a:cubicBezTo>
                    <a:lnTo>
                      <a:pt x="1751684" y="704315"/>
                    </a:lnTo>
                    <a:lnTo>
                      <a:pt x="1738848" y="649685"/>
                    </a:lnTo>
                    <a:cubicBezTo>
                      <a:pt x="1634151" y="286473"/>
                      <a:pt x="1303027" y="17421"/>
                      <a:pt x="905228" y="9105"/>
                    </a:cubicBezTo>
                    <a:cubicBezTo>
                      <a:pt x="446228" y="-491"/>
                      <a:pt x="61412" y="340453"/>
                      <a:pt x="6669" y="786526"/>
                    </a:cubicBezTo>
                    <a:close/>
                  </a:path>
                </a:pathLst>
              </a:cu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5F0A061-40A3-35DC-507B-7872E8482B0E}"/>
                  </a:ext>
                </a:extLst>
              </p:cNvPr>
              <p:cNvSpPr/>
              <p:nvPr/>
            </p:nvSpPr>
            <p:spPr>
              <a:xfrm rot="4713335" flipV="1">
                <a:off x="3172544" y="5749828"/>
                <a:ext cx="805793" cy="802070"/>
              </a:xfrm>
              <a:custGeom>
                <a:avLst/>
                <a:gdLst>
                  <a:gd name="connsiteX0" fmla="*/ 6669 w 3535695"/>
                  <a:gd name="connsiteY0" fmla="*/ 786526 h 3544938"/>
                  <a:gd name="connsiteX1" fmla="*/ 197 w 3535695"/>
                  <a:gd name="connsiteY1" fmla="*/ 877069 h 3544938"/>
                  <a:gd name="connsiteX2" fmla="*/ 777618 w 3535695"/>
                  <a:gd name="connsiteY2" fmla="*/ 1775628 h 3544938"/>
                  <a:gd name="connsiteX3" fmla="*/ 798933 w 3535695"/>
                  <a:gd name="connsiteY3" fmla="*/ 1777151 h 3544938"/>
                  <a:gd name="connsiteX4" fmla="*/ 727108 w 3535695"/>
                  <a:gd name="connsiteY4" fmla="*/ 1787421 h 3544938"/>
                  <a:gd name="connsiteX5" fmla="*/ 12848 w 3535695"/>
                  <a:gd name="connsiteY5" fmla="*/ 2567588 h 3544938"/>
                  <a:gd name="connsiteX6" fmla="*/ 8270 w 3535695"/>
                  <a:gd name="connsiteY6" fmla="*/ 2658247 h 3544938"/>
                  <a:gd name="connsiteX7" fmla="*/ 894961 w 3535695"/>
                  <a:gd name="connsiteY7" fmla="*/ 3544938 h 3544938"/>
                  <a:gd name="connsiteX8" fmla="*/ 1763638 w 3535695"/>
                  <a:gd name="connsiteY8" fmla="*/ 2836946 h 3544938"/>
                  <a:gd name="connsiteX9" fmla="*/ 1773587 w 3535695"/>
                  <a:gd name="connsiteY9" fmla="*/ 2771753 h 3544938"/>
                  <a:gd name="connsiteX10" fmla="*/ 1787400 w 3535695"/>
                  <a:gd name="connsiteY10" fmla="*/ 2844410 h 3544938"/>
                  <a:gd name="connsiteX11" fmla="*/ 2681282 w 3535695"/>
                  <a:gd name="connsiteY11" fmla="*/ 3520298 h 3544938"/>
                  <a:gd name="connsiteX12" fmla="*/ 3535096 w 3535695"/>
                  <a:gd name="connsiteY12" fmla="*/ 2601907 h 3544938"/>
                  <a:gd name="connsiteX13" fmla="*/ 2795941 w 3535695"/>
                  <a:gd name="connsiteY13" fmla="*/ 1759588 h 3544938"/>
                  <a:gd name="connsiteX14" fmla="*/ 2780387 w 3535695"/>
                  <a:gd name="connsiteY14" fmla="*/ 1757791 h 3544938"/>
                  <a:gd name="connsiteX15" fmla="*/ 2806013 w 3535695"/>
                  <a:gd name="connsiteY15" fmla="*/ 1753631 h 3544938"/>
                  <a:gd name="connsiteX16" fmla="*/ 3505721 w 3535695"/>
                  <a:gd name="connsiteY16" fmla="*/ 878268 h 3544938"/>
                  <a:gd name="connsiteX17" fmla="*/ 2610647 w 3535695"/>
                  <a:gd name="connsiteY17" fmla="*/ 40 h 3544938"/>
                  <a:gd name="connsiteX18" fmla="*/ 1769776 w 3535695"/>
                  <a:gd name="connsiteY18" fmla="*/ 631073 h 3544938"/>
                  <a:gd name="connsiteX19" fmla="*/ 1751684 w 3535695"/>
                  <a:gd name="connsiteY19" fmla="*/ 704315 h 3544938"/>
                  <a:gd name="connsiteX20" fmla="*/ 1738848 w 3535695"/>
                  <a:gd name="connsiteY20" fmla="*/ 649685 h 3544938"/>
                  <a:gd name="connsiteX21" fmla="*/ 905228 w 3535695"/>
                  <a:gd name="connsiteY21" fmla="*/ 9105 h 3544938"/>
                  <a:gd name="connsiteX22" fmla="*/ 6669 w 3535695"/>
                  <a:gd name="connsiteY22" fmla="*/ 786526 h 3544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535695" h="3544938">
                    <a:moveTo>
                      <a:pt x="6669" y="786526"/>
                    </a:moveTo>
                    <a:cubicBezTo>
                      <a:pt x="3020" y="816264"/>
                      <a:pt x="837" y="846470"/>
                      <a:pt x="197" y="877069"/>
                    </a:cubicBezTo>
                    <a:cubicBezTo>
                      <a:pt x="-9398" y="1336068"/>
                      <a:pt x="331546" y="1720885"/>
                      <a:pt x="777618" y="1775628"/>
                    </a:cubicBezTo>
                    <a:lnTo>
                      <a:pt x="798933" y="1777151"/>
                    </a:lnTo>
                    <a:lnTo>
                      <a:pt x="727108" y="1787421"/>
                    </a:lnTo>
                    <a:cubicBezTo>
                      <a:pt x="346651" y="1860318"/>
                      <a:pt x="52580" y="2176359"/>
                      <a:pt x="12848" y="2567588"/>
                    </a:cubicBezTo>
                    <a:cubicBezTo>
                      <a:pt x="9821" y="2597396"/>
                      <a:pt x="8270" y="2627640"/>
                      <a:pt x="8270" y="2658247"/>
                    </a:cubicBezTo>
                    <a:cubicBezTo>
                      <a:pt x="8270" y="3147953"/>
                      <a:pt x="405255" y="3544938"/>
                      <a:pt x="894961" y="3544938"/>
                    </a:cubicBezTo>
                    <a:cubicBezTo>
                      <a:pt x="1323454" y="3544938"/>
                      <a:pt x="1680957" y="3240997"/>
                      <a:pt x="1763638" y="2836946"/>
                    </a:cubicBezTo>
                    <a:lnTo>
                      <a:pt x="1773587" y="2771753"/>
                    </a:lnTo>
                    <a:lnTo>
                      <a:pt x="1787400" y="2844410"/>
                    </a:lnTo>
                    <a:cubicBezTo>
                      <a:pt x="1884739" y="3245181"/>
                      <a:pt x="2253074" y="3535902"/>
                      <a:pt x="2681282" y="3520298"/>
                    </a:cubicBezTo>
                    <a:cubicBezTo>
                      <a:pt x="3170663" y="3502467"/>
                      <a:pt x="3552929" y="3091288"/>
                      <a:pt x="3535096" y="2601907"/>
                    </a:cubicBezTo>
                    <a:cubicBezTo>
                      <a:pt x="3519493" y="2173699"/>
                      <a:pt x="3202734" y="1827501"/>
                      <a:pt x="2795941" y="1759588"/>
                    </a:cubicBezTo>
                    <a:lnTo>
                      <a:pt x="2780387" y="1757791"/>
                    </a:lnTo>
                    <a:lnTo>
                      <a:pt x="2806013" y="1753631"/>
                    </a:lnTo>
                    <a:cubicBezTo>
                      <a:pt x="3209260" y="1667116"/>
                      <a:pt x="3509792" y="1306741"/>
                      <a:pt x="3505721" y="878268"/>
                    </a:cubicBezTo>
                    <a:cubicBezTo>
                      <a:pt x="3501069" y="388584"/>
                      <a:pt x="3100331" y="-4612"/>
                      <a:pt x="2610647" y="40"/>
                    </a:cubicBezTo>
                    <a:cubicBezTo>
                      <a:pt x="2212779" y="3820"/>
                      <a:pt x="1878608" y="269079"/>
                      <a:pt x="1769776" y="631073"/>
                    </a:cubicBezTo>
                    <a:lnTo>
                      <a:pt x="1751684" y="704315"/>
                    </a:lnTo>
                    <a:lnTo>
                      <a:pt x="1738848" y="649685"/>
                    </a:lnTo>
                    <a:cubicBezTo>
                      <a:pt x="1634151" y="286473"/>
                      <a:pt x="1303027" y="17421"/>
                      <a:pt x="905228" y="9105"/>
                    </a:cubicBezTo>
                    <a:cubicBezTo>
                      <a:pt x="446228" y="-491"/>
                      <a:pt x="61412" y="340453"/>
                      <a:pt x="6669" y="786526"/>
                    </a:cubicBezTo>
                    <a:close/>
                  </a:path>
                </a:pathLst>
              </a:custGeom>
              <a:solidFill>
                <a:srgbClr val="FD7D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D93E608-87C1-6A5F-F5EB-C378E04054F9}"/>
                </a:ext>
              </a:extLst>
            </p:cNvPr>
            <p:cNvGrpSpPr/>
            <p:nvPr/>
          </p:nvGrpSpPr>
          <p:grpSpPr>
            <a:xfrm rot="2358736">
              <a:off x="1783047" y="3953022"/>
              <a:ext cx="411513" cy="368445"/>
              <a:chOff x="2770129" y="5314688"/>
              <a:chExt cx="1604203" cy="1611648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54B8D67-78FA-624A-722D-410B5937E3AE}"/>
                  </a:ext>
                </a:extLst>
              </p:cNvPr>
              <p:cNvSpPr/>
              <p:nvPr/>
            </p:nvSpPr>
            <p:spPr>
              <a:xfrm rot="4713335" flipV="1">
                <a:off x="2766407" y="5318410"/>
                <a:ext cx="1611648" cy="1604203"/>
              </a:xfrm>
              <a:custGeom>
                <a:avLst/>
                <a:gdLst>
                  <a:gd name="connsiteX0" fmla="*/ 6669 w 3535695"/>
                  <a:gd name="connsiteY0" fmla="*/ 786526 h 3544938"/>
                  <a:gd name="connsiteX1" fmla="*/ 197 w 3535695"/>
                  <a:gd name="connsiteY1" fmla="*/ 877069 h 3544938"/>
                  <a:gd name="connsiteX2" fmla="*/ 777618 w 3535695"/>
                  <a:gd name="connsiteY2" fmla="*/ 1775628 h 3544938"/>
                  <a:gd name="connsiteX3" fmla="*/ 798933 w 3535695"/>
                  <a:gd name="connsiteY3" fmla="*/ 1777151 h 3544938"/>
                  <a:gd name="connsiteX4" fmla="*/ 727108 w 3535695"/>
                  <a:gd name="connsiteY4" fmla="*/ 1787421 h 3544938"/>
                  <a:gd name="connsiteX5" fmla="*/ 12848 w 3535695"/>
                  <a:gd name="connsiteY5" fmla="*/ 2567588 h 3544938"/>
                  <a:gd name="connsiteX6" fmla="*/ 8270 w 3535695"/>
                  <a:gd name="connsiteY6" fmla="*/ 2658247 h 3544938"/>
                  <a:gd name="connsiteX7" fmla="*/ 894961 w 3535695"/>
                  <a:gd name="connsiteY7" fmla="*/ 3544938 h 3544938"/>
                  <a:gd name="connsiteX8" fmla="*/ 1763638 w 3535695"/>
                  <a:gd name="connsiteY8" fmla="*/ 2836946 h 3544938"/>
                  <a:gd name="connsiteX9" fmla="*/ 1773587 w 3535695"/>
                  <a:gd name="connsiteY9" fmla="*/ 2771753 h 3544938"/>
                  <a:gd name="connsiteX10" fmla="*/ 1787400 w 3535695"/>
                  <a:gd name="connsiteY10" fmla="*/ 2844410 h 3544938"/>
                  <a:gd name="connsiteX11" fmla="*/ 2681282 w 3535695"/>
                  <a:gd name="connsiteY11" fmla="*/ 3520298 h 3544938"/>
                  <a:gd name="connsiteX12" fmla="*/ 3535096 w 3535695"/>
                  <a:gd name="connsiteY12" fmla="*/ 2601907 h 3544938"/>
                  <a:gd name="connsiteX13" fmla="*/ 2795941 w 3535695"/>
                  <a:gd name="connsiteY13" fmla="*/ 1759588 h 3544938"/>
                  <a:gd name="connsiteX14" fmla="*/ 2780387 w 3535695"/>
                  <a:gd name="connsiteY14" fmla="*/ 1757791 h 3544938"/>
                  <a:gd name="connsiteX15" fmla="*/ 2806013 w 3535695"/>
                  <a:gd name="connsiteY15" fmla="*/ 1753631 h 3544938"/>
                  <a:gd name="connsiteX16" fmla="*/ 3505721 w 3535695"/>
                  <a:gd name="connsiteY16" fmla="*/ 878268 h 3544938"/>
                  <a:gd name="connsiteX17" fmla="*/ 2610647 w 3535695"/>
                  <a:gd name="connsiteY17" fmla="*/ 40 h 3544938"/>
                  <a:gd name="connsiteX18" fmla="*/ 1769776 w 3535695"/>
                  <a:gd name="connsiteY18" fmla="*/ 631073 h 3544938"/>
                  <a:gd name="connsiteX19" fmla="*/ 1751684 w 3535695"/>
                  <a:gd name="connsiteY19" fmla="*/ 704315 h 3544938"/>
                  <a:gd name="connsiteX20" fmla="*/ 1738848 w 3535695"/>
                  <a:gd name="connsiteY20" fmla="*/ 649685 h 3544938"/>
                  <a:gd name="connsiteX21" fmla="*/ 905228 w 3535695"/>
                  <a:gd name="connsiteY21" fmla="*/ 9105 h 3544938"/>
                  <a:gd name="connsiteX22" fmla="*/ 6669 w 3535695"/>
                  <a:gd name="connsiteY22" fmla="*/ 786526 h 3544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535695" h="3544938">
                    <a:moveTo>
                      <a:pt x="6669" y="786526"/>
                    </a:moveTo>
                    <a:cubicBezTo>
                      <a:pt x="3020" y="816264"/>
                      <a:pt x="837" y="846470"/>
                      <a:pt x="197" y="877069"/>
                    </a:cubicBezTo>
                    <a:cubicBezTo>
                      <a:pt x="-9398" y="1336068"/>
                      <a:pt x="331546" y="1720885"/>
                      <a:pt x="777618" y="1775628"/>
                    </a:cubicBezTo>
                    <a:lnTo>
                      <a:pt x="798933" y="1777151"/>
                    </a:lnTo>
                    <a:lnTo>
                      <a:pt x="727108" y="1787421"/>
                    </a:lnTo>
                    <a:cubicBezTo>
                      <a:pt x="346651" y="1860318"/>
                      <a:pt x="52580" y="2176359"/>
                      <a:pt x="12848" y="2567588"/>
                    </a:cubicBezTo>
                    <a:cubicBezTo>
                      <a:pt x="9821" y="2597396"/>
                      <a:pt x="8270" y="2627640"/>
                      <a:pt x="8270" y="2658247"/>
                    </a:cubicBezTo>
                    <a:cubicBezTo>
                      <a:pt x="8270" y="3147953"/>
                      <a:pt x="405255" y="3544938"/>
                      <a:pt x="894961" y="3544938"/>
                    </a:cubicBezTo>
                    <a:cubicBezTo>
                      <a:pt x="1323454" y="3544938"/>
                      <a:pt x="1680957" y="3240997"/>
                      <a:pt x="1763638" y="2836946"/>
                    </a:cubicBezTo>
                    <a:lnTo>
                      <a:pt x="1773587" y="2771753"/>
                    </a:lnTo>
                    <a:lnTo>
                      <a:pt x="1787400" y="2844410"/>
                    </a:lnTo>
                    <a:cubicBezTo>
                      <a:pt x="1884739" y="3245181"/>
                      <a:pt x="2253074" y="3535902"/>
                      <a:pt x="2681282" y="3520298"/>
                    </a:cubicBezTo>
                    <a:cubicBezTo>
                      <a:pt x="3170663" y="3502467"/>
                      <a:pt x="3552929" y="3091288"/>
                      <a:pt x="3535096" y="2601907"/>
                    </a:cubicBezTo>
                    <a:cubicBezTo>
                      <a:pt x="3519493" y="2173699"/>
                      <a:pt x="3202734" y="1827501"/>
                      <a:pt x="2795941" y="1759588"/>
                    </a:cubicBezTo>
                    <a:lnTo>
                      <a:pt x="2780387" y="1757791"/>
                    </a:lnTo>
                    <a:lnTo>
                      <a:pt x="2806013" y="1753631"/>
                    </a:lnTo>
                    <a:cubicBezTo>
                      <a:pt x="3209260" y="1667116"/>
                      <a:pt x="3509792" y="1306741"/>
                      <a:pt x="3505721" y="878268"/>
                    </a:cubicBezTo>
                    <a:cubicBezTo>
                      <a:pt x="3501069" y="388584"/>
                      <a:pt x="3100331" y="-4612"/>
                      <a:pt x="2610647" y="40"/>
                    </a:cubicBezTo>
                    <a:cubicBezTo>
                      <a:pt x="2212779" y="3820"/>
                      <a:pt x="1878608" y="269079"/>
                      <a:pt x="1769776" y="631073"/>
                    </a:cubicBezTo>
                    <a:lnTo>
                      <a:pt x="1751684" y="704315"/>
                    </a:lnTo>
                    <a:lnTo>
                      <a:pt x="1738848" y="649685"/>
                    </a:lnTo>
                    <a:cubicBezTo>
                      <a:pt x="1634151" y="286473"/>
                      <a:pt x="1303027" y="17421"/>
                      <a:pt x="905228" y="9105"/>
                    </a:cubicBezTo>
                    <a:cubicBezTo>
                      <a:pt x="446228" y="-491"/>
                      <a:pt x="61412" y="340453"/>
                      <a:pt x="6669" y="786526"/>
                    </a:cubicBezTo>
                    <a:close/>
                  </a:path>
                </a:pathLst>
              </a:cu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2DBC20E-797A-BAE0-AED0-41E3C1B29A08}"/>
                  </a:ext>
                </a:extLst>
              </p:cNvPr>
              <p:cNvSpPr/>
              <p:nvPr/>
            </p:nvSpPr>
            <p:spPr>
              <a:xfrm rot="4713335" flipV="1">
                <a:off x="3172544" y="5749828"/>
                <a:ext cx="805793" cy="802070"/>
              </a:xfrm>
              <a:custGeom>
                <a:avLst/>
                <a:gdLst>
                  <a:gd name="connsiteX0" fmla="*/ 6669 w 3535695"/>
                  <a:gd name="connsiteY0" fmla="*/ 786526 h 3544938"/>
                  <a:gd name="connsiteX1" fmla="*/ 197 w 3535695"/>
                  <a:gd name="connsiteY1" fmla="*/ 877069 h 3544938"/>
                  <a:gd name="connsiteX2" fmla="*/ 777618 w 3535695"/>
                  <a:gd name="connsiteY2" fmla="*/ 1775628 h 3544938"/>
                  <a:gd name="connsiteX3" fmla="*/ 798933 w 3535695"/>
                  <a:gd name="connsiteY3" fmla="*/ 1777151 h 3544938"/>
                  <a:gd name="connsiteX4" fmla="*/ 727108 w 3535695"/>
                  <a:gd name="connsiteY4" fmla="*/ 1787421 h 3544938"/>
                  <a:gd name="connsiteX5" fmla="*/ 12848 w 3535695"/>
                  <a:gd name="connsiteY5" fmla="*/ 2567588 h 3544938"/>
                  <a:gd name="connsiteX6" fmla="*/ 8270 w 3535695"/>
                  <a:gd name="connsiteY6" fmla="*/ 2658247 h 3544938"/>
                  <a:gd name="connsiteX7" fmla="*/ 894961 w 3535695"/>
                  <a:gd name="connsiteY7" fmla="*/ 3544938 h 3544938"/>
                  <a:gd name="connsiteX8" fmla="*/ 1763638 w 3535695"/>
                  <a:gd name="connsiteY8" fmla="*/ 2836946 h 3544938"/>
                  <a:gd name="connsiteX9" fmla="*/ 1773587 w 3535695"/>
                  <a:gd name="connsiteY9" fmla="*/ 2771753 h 3544938"/>
                  <a:gd name="connsiteX10" fmla="*/ 1787400 w 3535695"/>
                  <a:gd name="connsiteY10" fmla="*/ 2844410 h 3544938"/>
                  <a:gd name="connsiteX11" fmla="*/ 2681282 w 3535695"/>
                  <a:gd name="connsiteY11" fmla="*/ 3520298 h 3544938"/>
                  <a:gd name="connsiteX12" fmla="*/ 3535096 w 3535695"/>
                  <a:gd name="connsiteY12" fmla="*/ 2601907 h 3544938"/>
                  <a:gd name="connsiteX13" fmla="*/ 2795941 w 3535695"/>
                  <a:gd name="connsiteY13" fmla="*/ 1759588 h 3544938"/>
                  <a:gd name="connsiteX14" fmla="*/ 2780387 w 3535695"/>
                  <a:gd name="connsiteY14" fmla="*/ 1757791 h 3544938"/>
                  <a:gd name="connsiteX15" fmla="*/ 2806013 w 3535695"/>
                  <a:gd name="connsiteY15" fmla="*/ 1753631 h 3544938"/>
                  <a:gd name="connsiteX16" fmla="*/ 3505721 w 3535695"/>
                  <a:gd name="connsiteY16" fmla="*/ 878268 h 3544938"/>
                  <a:gd name="connsiteX17" fmla="*/ 2610647 w 3535695"/>
                  <a:gd name="connsiteY17" fmla="*/ 40 h 3544938"/>
                  <a:gd name="connsiteX18" fmla="*/ 1769776 w 3535695"/>
                  <a:gd name="connsiteY18" fmla="*/ 631073 h 3544938"/>
                  <a:gd name="connsiteX19" fmla="*/ 1751684 w 3535695"/>
                  <a:gd name="connsiteY19" fmla="*/ 704315 h 3544938"/>
                  <a:gd name="connsiteX20" fmla="*/ 1738848 w 3535695"/>
                  <a:gd name="connsiteY20" fmla="*/ 649685 h 3544938"/>
                  <a:gd name="connsiteX21" fmla="*/ 905228 w 3535695"/>
                  <a:gd name="connsiteY21" fmla="*/ 9105 h 3544938"/>
                  <a:gd name="connsiteX22" fmla="*/ 6669 w 3535695"/>
                  <a:gd name="connsiteY22" fmla="*/ 786526 h 3544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535695" h="3544938">
                    <a:moveTo>
                      <a:pt x="6669" y="786526"/>
                    </a:moveTo>
                    <a:cubicBezTo>
                      <a:pt x="3020" y="816264"/>
                      <a:pt x="837" y="846470"/>
                      <a:pt x="197" y="877069"/>
                    </a:cubicBezTo>
                    <a:cubicBezTo>
                      <a:pt x="-9398" y="1336068"/>
                      <a:pt x="331546" y="1720885"/>
                      <a:pt x="777618" y="1775628"/>
                    </a:cubicBezTo>
                    <a:lnTo>
                      <a:pt x="798933" y="1777151"/>
                    </a:lnTo>
                    <a:lnTo>
                      <a:pt x="727108" y="1787421"/>
                    </a:lnTo>
                    <a:cubicBezTo>
                      <a:pt x="346651" y="1860318"/>
                      <a:pt x="52580" y="2176359"/>
                      <a:pt x="12848" y="2567588"/>
                    </a:cubicBezTo>
                    <a:cubicBezTo>
                      <a:pt x="9821" y="2597396"/>
                      <a:pt x="8270" y="2627640"/>
                      <a:pt x="8270" y="2658247"/>
                    </a:cubicBezTo>
                    <a:cubicBezTo>
                      <a:pt x="8270" y="3147953"/>
                      <a:pt x="405255" y="3544938"/>
                      <a:pt x="894961" y="3544938"/>
                    </a:cubicBezTo>
                    <a:cubicBezTo>
                      <a:pt x="1323454" y="3544938"/>
                      <a:pt x="1680957" y="3240997"/>
                      <a:pt x="1763638" y="2836946"/>
                    </a:cubicBezTo>
                    <a:lnTo>
                      <a:pt x="1773587" y="2771753"/>
                    </a:lnTo>
                    <a:lnTo>
                      <a:pt x="1787400" y="2844410"/>
                    </a:lnTo>
                    <a:cubicBezTo>
                      <a:pt x="1884739" y="3245181"/>
                      <a:pt x="2253074" y="3535902"/>
                      <a:pt x="2681282" y="3520298"/>
                    </a:cubicBezTo>
                    <a:cubicBezTo>
                      <a:pt x="3170663" y="3502467"/>
                      <a:pt x="3552929" y="3091288"/>
                      <a:pt x="3535096" y="2601907"/>
                    </a:cubicBezTo>
                    <a:cubicBezTo>
                      <a:pt x="3519493" y="2173699"/>
                      <a:pt x="3202734" y="1827501"/>
                      <a:pt x="2795941" y="1759588"/>
                    </a:cubicBezTo>
                    <a:lnTo>
                      <a:pt x="2780387" y="1757791"/>
                    </a:lnTo>
                    <a:lnTo>
                      <a:pt x="2806013" y="1753631"/>
                    </a:lnTo>
                    <a:cubicBezTo>
                      <a:pt x="3209260" y="1667116"/>
                      <a:pt x="3509792" y="1306741"/>
                      <a:pt x="3505721" y="878268"/>
                    </a:cubicBezTo>
                    <a:cubicBezTo>
                      <a:pt x="3501069" y="388584"/>
                      <a:pt x="3100331" y="-4612"/>
                      <a:pt x="2610647" y="40"/>
                    </a:cubicBezTo>
                    <a:cubicBezTo>
                      <a:pt x="2212779" y="3820"/>
                      <a:pt x="1878608" y="269079"/>
                      <a:pt x="1769776" y="631073"/>
                    </a:cubicBezTo>
                    <a:lnTo>
                      <a:pt x="1751684" y="704315"/>
                    </a:lnTo>
                    <a:lnTo>
                      <a:pt x="1738848" y="649685"/>
                    </a:lnTo>
                    <a:cubicBezTo>
                      <a:pt x="1634151" y="286473"/>
                      <a:pt x="1303027" y="17421"/>
                      <a:pt x="905228" y="9105"/>
                    </a:cubicBezTo>
                    <a:cubicBezTo>
                      <a:pt x="446228" y="-491"/>
                      <a:pt x="61412" y="340453"/>
                      <a:pt x="6669" y="786526"/>
                    </a:cubicBezTo>
                    <a:close/>
                  </a:path>
                </a:pathLst>
              </a:custGeom>
              <a:solidFill>
                <a:srgbClr val="FD7D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950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2">
            <a:extLst>
              <a:ext uri="{FF2B5EF4-FFF2-40B4-BE49-F238E27FC236}">
                <a16:creationId xmlns:a16="http://schemas.microsoft.com/office/drawing/2014/main" id="{03E28F66-9F0E-352B-9F9B-5EEF70BA0FEF}"/>
              </a:ext>
            </a:extLst>
          </p:cNvPr>
          <p:cNvSpPr/>
          <p:nvPr/>
        </p:nvSpPr>
        <p:spPr>
          <a:xfrm>
            <a:off x="133352" y="21545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5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2453924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3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385F5A-0F29-62A8-D985-8CEE432ED312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Landasan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Teori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622155-F269-1582-8393-FEFACE832B34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1B559-04BD-B4C2-F6BC-2625591838C0}"/>
              </a:ext>
            </a:extLst>
          </p:cNvPr>
          <p:cNvSpPr/>
          <p:nvPr/>
        </p:nvSpPr>
        <p:spPr>
          <a:xfrm>
            <a:off x="2378809" y="2726078"/>
            <a:ext cx="1861884" cy="914400"/>
          </a:xfrm>
          <a:prstGeom prst="roundRect">
            <a:avLst/>
          </a:prstGeom>
          <a:solidFill>
            <a:srgbClr val="FFC7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Wawancara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dosen</a:t>
            </a:r>
            <a:endParaRPr lang="en-ID" dirty="0">
              <a:solidFill>
                <a:schemeClr val="tx1"/>
              </a:solidFill>
              <a:latin typeface="Papernotes" pitchFamily="50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4134D-65CA-E89E-04BC-D3EAFE4E5E6F}"/>
              </a:ext>
            </a:extLst>
          </p:cNvPr>
          <p:cNvSpPr/>
          <p:nvPr/>
        </p:nvSpPr>
        <p:spPr>
          <a:xfrm>
            <a:off x="5497993" y="2726078"/>
            <a:ext cx="1861884" cy="914400"/>
          </a:xfrm>
          <a:prstGeom prst="roundRect">
            <a:avLst/>
          </a:prstGeom>
          <a:solidFill>
            <a:srgbClr val="FFC7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Menyusun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topik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Form PHP</a:t>
            </a:r>
            <a:endParaRPr lang="en-ID" dirty="0">
              <a:solidFill>
                <a:schemeClr val="tx1"/>
              </a:solidFill>
              <a:latin typeface="Papernotes" pitchFamily="50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A13C2E-8430-66D0-7BB2-D37F12937E16}"/>
              </a:ext>
            </a:extLst>
          </p:cNvPr>
          <p:cNvSpPr/>
          <p:nvPr/>
        </p:nvSpPr>
        <p:spPr>
          <a:xfrm>
            <a:off x="8617177" y="2713742"/>
            <a:ext cx="1861884" cy="914400"/>
          </a:xfrm>
          <a:prstGeom prst="roundRect">
            <a:avLst/>
          </a:prstGeom>
          <a:solidFill>
            <a:srgbClr val="FFC7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Membuat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materi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Form PHP</a:t>
            </a:r>
            <a:endParaRPr lang="en-ID" dirty="0">
              <a:solidFill>
                <a:schemeClr val="tx1"/>
              </a:solidFill>
              <a:latin typeface="Papernotes" pitchFamily="50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9D19836-5AB7-FAC1-ADD8-A112EE93838F}"/>
              </a:ext>
            </a:extLst>
          </p:cNvPr>
          <p:cNvSpPr/>
          <p:nvPr/>
        </p:nvSpPr>
        <p:spPr>
          <a:xfrm>
            <a:off x="5499187" y="4804061"/>
            <a:ext cx="1861884" cy="914400"/>
          </a:xfrm>
          <a:prstGeom prst="roundRect">
            <a:avLst/>
          </a:prstGeom>
          <a:solidFill>
            <a:srgbClr val="FFC7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Uji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coba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sistem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pembelajaran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Form PHP</a:t>
            </a:r>
            <a:endParaRPr lang="en-ID" dirty="0">
              <a:solidFill>
                <a:schemeClr val="tx1"/>
              </a:solidFill>
              <a:latin typeface="Papernotes" pitchFamily="50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B301F51-EAD2-0797-1B8D-B3E8794D697C}"/>
              </a:ext>
            </a:extLst>
          </p:cNvPr>
          <p:cNvSpPr/>
          <p:nvPr/>
        </p:nvSpPr>
        <p:spPr>
          <a:xfrm>
            <a:off x="8617177" y="4804061"/>
            <a:ext cx="1861884" cy="914400"/>
          </a:xfrm>
          <a:prstGeom prst="roundRect">
            <a:avLst/>
          </a:prstGeom>
          <a:solidFill>
            <a:srgbClr val="FFC7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>
                <a:solidFill>
                  <a:schemeClr val="tx1"/>
                </a:solidFill>
                <a:latin typeface="Papernotes" pitchFamily="50" charset="0"/>
              </a:rPr>
              <a:t>Membuat</a:t>
            </a:r>
            <a:r>
              <a:rPr lang="en-AU" dirty="0">
                <a:solidFill>
                  <a:schemeClr val="tx1"/>
                </a:solidFill>
                <a:latin typeface="Papernotes" pitchFamily="50" charset="0"/>
              </a:rPr>
              <a:t> test code</a:t>
            </a:r>
            <a:endParaRPr lang="en-ID" dirty="0">
              <a:solidFill>
                <a:schemeClr val="tx1"/>
              </a:solidFill>
              <a:latin typeface="Papernotes" pitchFamily="50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2702A7C-8A72-E5BB-FD35-E607C1DF3CD7}"/>
              </a:ext>
            </a:extLst>
          </p:cNvPr>
          <p:cNvSpPr/>
          <p:nvPr/>
        </p:nvSpPr>
        <p:spPr>
          <a:xfrm>
            <a:off x="4469294" y="3009657"/>
            <a:ext cx="800098" cy="36005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773232B-9A26-78DA-E561-ED5912BDE9BB}"/>
              </a:ext>
            </a:extLst>
          </p:cNvPr>
          <p:cNvSpPr/>
          <p:nvPr/>
        </p:nvSpPr>
        <p:spPr>
          <a:xfrm>
            <a:off x="7588478" y="3003250"/>
            <a:ext cx="800098" cy="36005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CB137379-153F-B138-3036-F545C310D528}"/>
              </a:ext>
            </a:extLst>
          </p:cNvPr>
          <p:cNvSpPr/>
          <p:nvPr/>
        </p:nvSpPr>
        <p:spPr>
          <a:xfrm rot="5400000">
            <a:off x="9148070" y="4036073"/>
            <a:ext cx="800098" cy="36005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8B566937-C8F4-C47A-38C3-971AA9DDF196}"/>
              </a:ext>
            </a:extLst>
          </p:cNvPr>
          <p:cNvSpPr/>
          <p:nvPr/>
        </p:nvSpPr>
        <p:spPr>
          <a:xfrm rot="10800000">
            <a:off x="7588478" y="5081233"/>
            <a:ext cx="800098" cy="36005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4EEF661-5982-8F61-6B1B-653EA2342217}"/>
              </a:ext>
            </a:extLst>
          </p:cNvPr>
          <p:cNvGrpSpPr/>
          <p:nvPr/>
        </p:nvGrpSpPr>
        <p:grpSpPr>
          <a:xfrm>
            <a:off x="6286518" y="1094373"/>
            <a:ext cx="5254319" cy="1508105"/>
            <a:chOff x="6286518" y="1094373"/>
            <a:chExt cx="5254319" cy="150810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63425F7-4228-6D2B-8C59-86F040C29969}"/>
                </a:ext>
              </a:extLst>
            </p:cNvPr>
            <p:cNvSpPr/>
            <p:nvPr/>
          </p:nvSpPr>
          <p:spPr>
            <a:xfrm>
              <a:off x="6286518" y="1139539"/>
              <a:ext cx="5254319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ADF4C61-00F2-4A63-25BA-E6F47C88F0CF}"/>
                </a:ext>
              </a:extLst>
            </p:cNvPr>
            <p:cNvSpPr/>
            <p:nvPr/>
          </p:nvSpPr>
          <p:spPr>
            <a:xfrm>
              <a:off x="6428935" y="1234789"/>
              <a:ext cx="5035703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4745C7-7716-6D29-5E44-4F30E28013F2}"/>
                </a:ext>
              </a:extLst>
            </p:cNvPr>
            <p:cNvSpPr txBox="1"/>
            <p:nvPr/>
          </p:nvSpPr>
          <p:spPr>
            <a:xfrm>
              <a:off x="6975533" y="1094373"/>
              <a:ext cx="359676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Metod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ologi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Penelitian</a:t>
              </a: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Penelitian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BA3C2A5-9E3A-CFF4-DEC9-01833F96F597}"/>
                </a:ext>
              </a:extLst>
            </p:cNvPr>
            <p:cNvGrpSpPr/>
            <p:nvPr/>
          </p:nvGrpSpPr>
          <p:grpSpPr>
            <a:xfrm>
              <a:off x="10867159" y="1349089"/>
              <a:ext cx="323850" cy="133350"/>
              <a:chOff x="11449050" y="704850"/>
              <a:chExt cx="323850" cy="13335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E2DD947-DE2C-1916-01F8-41CA491709C3}"/>
                  </a:ext>
                </a:extLst>
              </p:cNvPr>
              <p:cNvSpPr/>
              <p:nvPr/>
            </p:nvSpPr>
            <p:spPr>
              <a:xfrm>
                <a:off x="116395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3880719-A6D1-CA93-3519-0E657A292428}"/>
                  </a:ext>
                </a:extLst>
              </p:cNvPr>
              <p:cNvSpPr/>
              <p:nvPr/>
            </p:nvSpPr>
            <p:spPr>
              <a:xfrm>
                <a:off x="114490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2811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9" grpId="0" animBg="1"/>
      <p:bldP spid="20" grpId="0" animBg="1"/>
      <p:bldP spid="22" grpId="0" animBg="1"/>
      <p:bldP spid="27" grpId="0" animBg="1"/>
      <p:bldP spid="28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2">
            <a:extLst>
              <a:ext uri="{FF2B5EF4-FFF2-40B4-BE49-F238E27FC236}">
                <a16:creationId xmlns:a16="http://schemas.microsoft.com/office/drawing/2014/main" id="{03E28F66-9F0E-352B-9F9B-5EEF70BA0FEF}"/>
              </a:ext>
            </a:extLst>
          </p:cNvPr>
          <p:cNvSpPr/>
          <p:nvPr/>
        </p:nvSpPr>
        <p:spPr>
          <a:xfrm>
            <a:off x="133352" y="21545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5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2453924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3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385F5A-0F29-62A8-D985-8CEE432ED312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Landasan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Teori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660F0B-25BE-9A09-C3F9-98079298EB83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DE10FBE-0CA1-DD6C-0C71-BF05A672814D}"/>
              </a:ext>
            </a:extLst>
          </p:cNvPr>
          <p:cNvSpPr/>
          <p:nvPr/>
        </p:nvSpPr>
        <p:spPr>
          <a:xfrm flipH="1">
            <a:off x="5292570" y="3422748"/>
            <a:ext cx="2223655" cy="62881"/>
          </a:xfrm>
          <a:prstGeom prst="roundRect">
            <a:avLst/>
          </a:prstGeom>
          <a:solidFill>
            <a:srgbClr val="FFC728"/>
          </a:solidFill>
          <a:ln w="76200">
            <a:solidFill>
              <a:srgbClr val="FFC7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Graphic 8" descr="Map with pin">
            <a:extLst>
              <a:ext uri="{FF2B5EF4-FFF2-40B4-BE49-F238E27FC236}">
                <a16:creationId xmlns:a16="http://schemas.microsoft.com/office/drawing/2014/main" id="{42C19591-DC1D-005A-FA67-356BB7D14B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18716" y="2449286"/>
            <a:ext cx="914400" cy="914400"/>
          </a:xfrm>
          <a:prstGeom prst="rect">
            <a:avLst/>
          </a:prstGeom>
        </p:spPr>
      </p:pic>
      <p:pic>
        <p:nvPicPr>
          <p:cNvPr id="10" name="Graphic 9" descr="Daily calendar">
            <a:extLst>
              <a:ext uri="{FF2B5EF4-FFF2-40B4-BE49-F238E27FC236}">
                <a16:creationId xmlns:a16="http://schemas.microsoft.com/office/drawing/2014/main" id="{18952E4B-C8C1-D888-B7D2-C69AA108B8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9077" y="4185489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1EBC9DB-0251-A712-B842-48F588AA4903}"/>
              </a:ext>
            </a:extLst>
          </p:cNvPr>
          <p:cNvSpPr txBox="1"/>
          <p:nvPr/>
        </p:nvSpPr>
        <p:spPr>
          <a:xfrm>
            <a:off x="5535663" y="3639731"/>
            <a:ext cx="3085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0" i="0" dirty="0" err="1">
                <a:effectLst/>
                <a:latin typeface="Papernotes" pitchFamily="2" charset="0"/>
              </a:rPr>
              <a:t>Politeknik</a:t>
            </a:r>
            <a:r>
              <a:rPr lang="en-AU" sz="2000" b="0" i="0" dirty="0">
                <a:effectLst/>
                <a:latin typeface="Papernotes" pitchFamily="2" charset="0"/>
              </a:rPr>
              <a:t> Negeri Malang</a:t>
            </a:r>
            <a:endParaRPr lang="id-ID" sz="2000" b="0" i="0" dirty="0">
              <a:effectLst/>
              <a:latin typeface="Papernotes" pitchFamily="2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BFCDF07-A7F1-1953-974F-47057D7E563A}"/>
              </a:ext>
            </a:extLst>
          </p:cNvPr>
          <p:cNvSpPr/>
          <p:nvPr/>
        </p:nvSpPr>
        <p:spPr>
          <a:xfrm flipH="1">
            <a:off x="8748007" y="5142690"/>
            <a:ext cx="2223655" cy="62881"/>
          </a:xfrm>
          <a:prstGeom prst="roundRect">
            <a:avLst/>
          </a:prstGeom>
          <a:solidFill>
            <a:srgbClr val="36474F"/>
          </a:solidFill>
          <a:ln w="76200">
            <a:solidFill>
              <a:srgbClr val="36474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78BE11-673E-A35D-E79E-587732035DDD}"/>
              </a:ext>
            </a:extLst>
          </p:cNvPr>
          <p:cNvSpPr txBox="1"/>
          <p:nvPr/>
        </p:nvSpPr>
        <p:spPr>
          <a:xfrm>
            <a:off x="7594240" y="5341012"/>
            <a:ext cx="359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err="1">
                <a:latin typeface="Papernotes" pitchFamily="2" charset="0"/>
              </a:rPr>
              <a:t>Bulan</a:t>
            </a:r>
            <a:r>
              <a:rPr lang="en-AU" sz="2000" dirty="0">
                <a:latin typeface="Papernotes" pitchFamily="2" charset="0"/>
              </a:rPr>
              <a:t> </a:t>
            </a:r>
            <a:r>
              <a:rPr lang="en-AU" sz="2000" dirty="0" err="1">
                <a:latin typeface="Papernotes" pitchFamily="2" charset="0"/>
              </a:rPr>
              <a:t>Februari</a:t>
            </a:r>
            <a:r>
              <a:rPr lang="en-AU" sz="2000" dirty="0">
                <a:latin typeface="Papernotes" pitchFamily="2" charset="0"/>
              </a:rPr>
              <a:t> </a:t>
            </a:r>
            <a:r>
              <a:rPr lang="en-AU" sz="2000" dirty="0" err="1">
                <a:latin typeface="Papernotes" pitchFamily="2" charset="0"/>
              </a:rPr>
              <a:t>hingga</a:t>
            </a:r>
            <a:r>
              <a:rPr lang="en-AU" sz="2000" dirty="0">
                <a:latin typeface="Papernotes" pitchFamily="2" charset="0"/>
              </a:rPr>
              <a:t> </a:t>
            </a:r>
            <a:r>
              <a:rPr lang="en-AU" sz="2000" dirty="0" err="1">
                <a:latin typeface="Papernotes" pitchFamily="2" charset="0"/>
              </a:rPr>
              <a:t>Juni</a:t>
            </a:r>
            <a:r>
              <a:rPr lang="en-AU" sz="2000" dirty="0">
                <a:latin typeface="Papernotes" pitchFamily="2" charset="0"/>
              </a:rPr>
              <a:t> 2024</a:t>
            </a:r>
            <a:endParaRPr lang="id-ID" sz="2000" b="0" i="0" dirty="0">
              <a:effectLst/>
              <a:latin typeface="Papernotes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18D7887-3884-536C-D211-A42CDD384652}"/>
              </a:ext>
            </a:extLst>
          </p:cNvPr>
          <p:cNvGrpSpPr/>
          <p:nvPr/>
        </p:nvGrpSpPr>
        <p:grpSpPr>
          <a:xfrm>
            <a:off x="6286518" y="1094373"/>
            <a:ext cx="5254319" cy="1508105"/>
            <a:chOff x="6286518" y="1094373"/>
            <a:chExt cx="5254319" cy="15081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19B95E6-F9AA-1E6E-20DA-A0F5B70276B4}"/>
                </a:ext>
              </a:extLst>
            </p:cNvPr>
            <p:cNvSpPr/>
            <p:nvPr/>
          </p:nvSpPr>
          <p:spPr>
            <a:xfrm>
              <a:off x="6286518" y="1139539"/>
              <a:ext cx="5254319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B89707B-2D0D-EB6D-7719-87F789C81078}"/>
                </a:ext>
              </a:extLst>
            </p:cNvPr>
            <p:cNvSpPr/>
            <p:nvPr/>
          </p:nvSpPr>
          <p:spPr>
            <a:xfrm>
              <a:off x="6428935" y="1234789"/>
              <a:ext cx="5035703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D795800-30DF-5DFD-980C-A74D07BD2DDE}"/>
                </a:ext>
              </a:extLst>
            </p:cNvPr>
            <p:cNvSpPr txBox="1"/>
            <p:nvPr/>
          </p:nvSpPr>
          <p:spPr>
            <a:xfrm>
              <a:off x="6975533" y="1094373"/>
              <a:ext cx="359676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Metod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ologi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Penelitian</a:t>
              </a: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Penelitian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03F5771-62B2-6093-749D-F1B50105486E}"/>
                </a:ext>
              </a:extLst>
            </p:cNvPr>
            <p:cNvGrpSpPr/>
            <p:nvPr/>
          </p:nvGrpSpPr>
          <p:grpSpPr>
            <a:xfrm>
              <a:off x="10867159" y="1349089"/>
              <a:ext cx="323850" cy="133350"/>
              <a:chOff x="11449050" y="704850"/>
              <a:chExt cx="323850" cy="13335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DDB6BECF-8E3B-F10E-EB6B-1D9363BC24F6}"/>
                  </a:ext>
                </a:extLst>
              </p:cNvPr>
              <p:cNvSpPr/>
              <p:nvPr/>
            </p:nvSpPr>
            <p:spPr>
              <a:xfrm>
                <a:off x="116395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11731F8-7E0A-1E99-7092-3DD8D24B2852}"/>
                  </a:ext>
                </a:extLst>
              </p:cNvPr>
              <p:cNvSpPr/>
              <p:nvPr/>
            </p:nvSpPr>
            <p:spPr>
              <a:xfrm>
                <a:off x="114490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0B6C6A83-4524-3D36-0EA2-4BE1FE942E6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76"/>
          <a:stretch/>
        </p:blipFill>
        <p:spPr>
          <a:xfrm flipH="1">
            <a:off x="1436914" y="391886"/>
            <a:ext cx="5570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4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0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2">
            <a:extLst>
              <a:ext uri="{FF2B5EF4-FFF2-40B4-BE49-F238E27FC236}">
                <a16:creationId xmlns:a16="http://schemas.microsoft.com/office/drawing/2014/main" id="{03E28F66-9F0E-352B-9F9B-5EEF70BA0FEF}"/>
              </a:ext>
            </a:extLst>
          </p:cNvPr>
          <p:cNvSpPr/>
          <p:nvPr/>
        </p:nvSpPr>
        <p:spPr>
          <a:xfrm>
            <a:off x="133352" y="21545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5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pic>
        <p:nvPicPr>
          <p:cNvPr id="42" name="Graphic 41" descr="Microscope">
            <a:extLst>
              <a:ext uri="{FF2B5EF4-FFF2-40B4-BE49-F238E27FC236}">
                <a16:creationId xmlns:a16="http://schemas.microsoft.com/office/drawing/2014/main" id="{23D1F49A-3E92-A4C9-5828-46ABEFADA7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2453924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3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E3C29-386A-32C7-DB6C-76E6B3EC78A8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B0771C-8629-0C33-610B-5F8FAFF7A564}"/>
              </a:ext>
            </a:extLst>
          </p:cNvPr>
          <p:cNvSpPr/>
          <p:nvPr/>
        </p:nvSpPr>
        <p:spPr>
          <a:xfrm flipH="1">
            <a:off x="6424609" y="3057111"/>
            <a:ext cx="2223655" cy="62881"/>
          </a:xfrm>
          <a:prstGeom prst="roundRect">
            <a:avLst/>
          </a:prstGeom>
          <a:solidFill>
            <a:srgbClr val="FFC728"/>
          </a:solidFill>
          <a:ln w="76200">
            <a:solidFill>
              <a:srgbClr val="FFC7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028DB-27A2-E4C3-D2B6-0404CDADFA36}"/>
              </a:ext>
            </a:extLst>
          </p:cNvPr>
          <p:cNvSpPr txBox="1"/>
          <p:nvPr/>
        </p:nvSpPr>
        <p:spPr>
          <a:xfrm>
            <a:off x="6656127" y="3244545"/>
            <a:ext cx="3359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>
                <a:latin typeface="Papernotes" pitchFamily="2" charset="0"/>
              </a:rPr>
              <a:t>Melakukan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wawancara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dengan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dosen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pengampu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mata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kuliah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Pemrograman</a:t>
            </a:r>
            <a:r>
              <a:rPr lang="en-AU" dirty="0">
                <a:latin typeface="Papernotes" pitchFamily="2" charset="0"/>
              </a:rPr>
              <a:t> Web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F53245-F3CA-17DE-AC6F-5DB78A964EF5}"/>
              </a:ext>
            </a:extLst>
          </p:cNvPr>
          <p:cNvSpPr txBox="1"/>
          <p:nvPr/>
        </p:nvSpPr>
        <p:spPr>
          <a:xfrm>
            <a:off x="6316808" y="2492537"/>
            <a:ext cx="33595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300" b="0" i="0" dirty="0">
                <a:effectLst/>
                <a:latin typeface="Papernotes" pitchFamily="2" charset="0"/>
              </a:rPr>
              <a:t>Teknik </a:t>
            </a:r>
            <a:r>
              <a:rPr lang="en-AU" sz="2300" b="0" i="0" dirty="0" err="1">
                <a:effectLst/>
                <a:latin typeface="Papernotes" pitchFamily="2" charset="0"/>
              </a:rPr>
              <a:t>Pengumpulan</a:t>
            </a:r>
            <a:r>
              <a:rPr lang="en-AU" sz="2300" b="0" i="0" dirty="0">
                <a:effectLst/>
                <a:latin typeface="Papernotes" pitchFamily="2" charset="0"/>
              </a:rPr>
              <a:t> Data</a:t>
            </a:r>
            <a:endParaRPr lang="id-ID" sz="2300" b="0" i="0" dirty="0">
              <a:effectLst/>
              <a:latin typeface="Papernote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0F4A8C-9EAC-8BED-9D1A-ADA11D8BD7D1}"/>
              </a:ext>
            </a:extLst>
          </p:cNvPr>
          <p:cNvSpPr txBox="1"/>
          <p:nvPr/>
        </p:nvSpPr>
        <p:spPr>
          <a:xfrm>
            <a:off x="6535882" y="5318078"/>
            <a:ext cx="4351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err="1">
                <a:latin typeface="Papernotes" pitchFamily="2" charset="0"/>
              </a:rPr>
              <a:t>Menggunakan</a:t>
            </a:r>
            <a:r>
              <a:rPr lang="en-AU" dirty="0">
                <a:latin typeface="Papernotes" pitchFamily="2" charset="0"/>
              </a:rPr>
              <a:t> sub </a:t>
            </a:r>
            <a:r>
              <a:rPr lang="en-AU" dirty="0" err="1">
                <a:latin typeface="Papernotes" pitchFamily="2" charset="0"/>
              </a:rPr>
              <a:t>topik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pembelajaran</a:t>
            </a:r>
            <a:r>
              <a:rPr lang="en-AU" dirty="0">
                <a:latin typeface="Papernotes" pitchFamily="2" charset="0"/>
              </a:rPr>
              <a:t> yang </a:t>
            </a:r>
            <a:r>
              <a:rPr lang="en-AU" dirty="0" err="1">
                <a:latin typeface="Papernotes" pitchFamily="2" charset="0"/>
              </a:rPr>
              <a:t>meliputi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komponen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elemen</a:t>
            </a:r>
            <a:r>
              <a:rPr lang="en-AU" dirty="0">
                <a:latin typeface="Papernotes" pitchFamily="2" charset="0"/>
              </a:rPr>
              <a:t> input dan </a:t>
            </a:r>
            <a:r>
              <a:rPr lang="en-AU" dirty="0" err="1">
                <a:latin typeface="Papernotes" pitchFamily="2" charset="0"/>
              </a:rPr>
              <a:t>jenis-jenis</a:t>
            </a:r>
            <a:r>
              <a:rPr lang="en-AU" dirty="0">
                <a:latin typeface="Papernotes" pitchFamily="2" charset="0"/>
              </a:rPr>
              <a:t> tag input yang </a:t>
            </a:r>
            <a:r>
              <a:rPr lang="en-AU" dirty="0" err="1">
                <a:latin typeface="Papernotes" pitchFamily="2" charset="0"/>
              </a:rPr>
              <a:t>akan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diolah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menjadi</a:t>
            </a:r>
            <a:r>
              <a:rPr lang="en-AU" dirty="0">
                <a:latin typeface="Papernotes" pitchFamily="2" charset="0"/>
              </a:rPr>
              <a:t> </a:t>
            </a:r>
            <a:r>
              <a:rPr lang="en-AU" dirty="0" err="1">
                <a:latin typeface="Papernotes" pitchFamily="2" charset="0"/>
              </a:rPr>
              <a:t>soal</a:t>
            </a:r>
            <a:endParaRPr lang="en-AU" dirty="0">
              <a:latin typeface="Papernote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DC3E28-109C-874F-35F2-90F28E5F2CA1}"/>
              </a:ext>
            </a:extLst>
          </p:cNvPr>
          <p:cNvSpPr txBox="1"/>
          <p:nvPr/>
        </p:nvSpPr>
        <p:spPr>
          <a:xfrm>
            <a:off x="7893792" y="4571032"/>
            <a:ext cx="31361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300" b="0" i="0" dirty="0">
                <a:effectLst/>
                <a:latin typeface="Papernotes" pitchFamily="2" charset="0"/>
              </a:rPr>
              <a:t>Teknik </a:t>
            </a:r>
            <a:r>
              <a:rPr lang="en-AU" sz="2300" b="0" i="0" dirty="0" err="1">
                <a:effectLst/>
                <a:latin typeface="Papernotes" pitchFamily="2" charset="0"/>
              </a:rPr>
              <a:t>Pengolahan</a:t>
            </a:r>
            <a:r>
              <a:rPr lang="en-AU" sz="2300" b="0" i="0" dirty="0">
                <a:effectLst/>
                <a:latin typeface="Papernotes" pitchFamily="2" charset="0"/>
              </a:rPr>
              <a:t> Data</a:t>
            </a:r>
            <a:endParaRPr lang="id-ID" sz="2300" b="0" i="0" dirty="0">
              <a:effectLst/>
              <a:latin typeface="Papernotes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65EAE5C-0929-5D3A-4A1C-616CBC88104B}"/>
              </a:ext>
            </a:extLst>
          </p:cNvPr>
          <p:cNvSpPr/>
          <p:nvPr/>
        </p:nvSpPr>
        <p:spPr>
          <a:xfrm flipH="1">
            <a:off x="8683832" y="5145641"/>
            <a:ext cx="2223655" cy="62881"/>
          </a:xfrm>
          <a:prstGeom prst="roundRect">
            <a:avLst/>
          </a:prstGeom>
          <a:solidFill>
            <a:srgbClr val="FFC728"/>
          </a:solidFill>
          <a:ln w="76200">
            <a:solidFill>
              <a:srgbClr val="FFC72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127A42-CF35-3107-DC4F-16E6188CFCB3}"/>
              </a:ext>
            </a:extLst>
          </p:cNvPr>
          <p:cNvGrpSpPr/>
          <p:nvPr/>
        </p:nvGrpSpPr>
        <p:grpSpPr>
          <a:xfrm>
            <a:off x="6286518" y="1094373"/>
            <a:ext cx="5254319" cy="1508105"/>
            <a:chOff x="6286518" y="1094373"/>
            <a:chExt cx="5254319" cy="150810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BABB840-81C6-EFAC-2CD1-A71F7F5EF170}"/>
                </a:ext>
              </a:extLst>
            </p:cNvPr>
            <p:cNvSpPr/>
            <p:nvPr/>
          </p:nvSpPr>
          <p:spPr>
            <a:xfrm>
              <a:off x="6286518" y="1139539"/>
              <a:ext cx="5254319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206E1E-089F-82A8-643A-F810B18336E5}"/>
                </a:ext>
              </a:extLst>
            </p:cNvPr>
            <p:cNvSpPr/>
            <p:nvPr/>
          </p:nvSpPr>
          <p:spPr>
            <a:xfrm>
              <a:off x="6428935" y="1234789"/>
              <a:ext cx="5035703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47A8B4-4D7B-0466-2F07-E12D37080F0B}"/>
                </a:ext>
              </a:extLst>
            </p:cNvPr>
            <p:cNvSpPr txBox="1"/>
            <p:nvPr/>
          </p:nvSpPr>
          <p:spPr>
            <a:xfrm>
              <a:off x="6975533" y="1094373"/>
              <a:ext cx="359676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Metod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ologi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Penelitian</a:t>
              </a:r>
              <a:r>
                <a:rPr lang="id-ID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Penelitian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0BE817-81A4-1D0E-2B81-BED6B7338452}"/>
                </a:ext>
              </a:extLst>
            </p:cNvPr>
            <p:cNvGrpSpPr/>
            <p:nvPr/>
          </p:nvGrpSpPr>
          <p:grpSpPr>
            <a:xfrm>
              <a:off x="10867159" y="1349089"/>
              <a:ext cx="323850" cy="133350"/>
              <a:chOff x="11449050" y="704850"/>
              <a:chExt cx="323850" cy="13335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63FCF19B-D1D9-7C26-AC10-68FDDEC6758B}"/>
                  </a:ext>
                </a:extLst>
              </p:cNvPr>
              <p:cNvSpPr/>
              <p:nvPr/>
            </p:nvSpPr>
            <p:spPr>
              <a:xfrm>
                <a:off x="116395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9B82863-F302-592D-6E06-B5A2A84DDF99}"/>
                  </a:ext>
                </a:extLst>
              </p:cNvPr>
              <p:cNvSpPr/>
              <p:nvPr/>
            </p:nvSpPr>
            <p:spPr>
              <a:xfrm>
                <a:off x="11449050" y="704850"/>
                <a:ext cx="133350" cy="133350"/>
              </a:xfrm>
              <a:prstGeom prst="ellipse">
                <a:avLst/>
              </a:prstGeom>
              <a:solidFill>
                <a:srgbClr val="FFC7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7A06443-844F-892A-E7B0-2C57463D3A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13" y="1026367"/>
            <a:ext cx="5495731" cy="549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9A09AE9C-DD8C-2D50-7E1A-764B53B25A3C}"/>
              </a:ext>
            </a:extLst>
          </p:cNvPr>
          <p:cNvSpPr/>
          <p:nvPr/>
        </p:nvSpPr>
        <p:spPr>
          <a:xfrm>
            <a:off x="133352" y="31832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3477506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4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95170C-F032-6869-1ED6-7A382A6DF3D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807779-A95A-9F24-DA31-945CA58D19ED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214063-CB75-4A52-DB92-5B064158E254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DA421B-E88D-4BB8-6312-406A12C0E628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28EDE-1266-F9BD-0422-B6462AF0B224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Rancangan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8A2D9B-88E5-B482-6F25-FADE9DA6482A}"/>
              </a:ext>
            </a:extLst>
          </p:cNvPr>
          <p:cNvSpPr txBox="1"/>
          <p:nvPr/>
        </p:nvSpPr>
        <p:spPr>
          <a:xfrm>
            <a:off x="7847052" y="3373475"/>
            <a:ext cx="264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0" i="0" dirty="0" err="1">
                <a:effectLst/>
                <a:latin typeface="Papernotes" pitchFamily="2" charset="0"/>
              </a:rPr>
              <a:t>Arsitektur</a:t>
            </a:r>
            <a:r>
              <a:rPr lang="en-AU" sz="2800" b="0" i="0" dirty="0">
                <a:effectLst/>
                <a:latin typeface="Papernotes" pitchFamily="2" charset="0"/>
              </a:rPr>
              <a:t> </a:t>
            </a:r>
            <a:r>
              <a:rPr lang="en-AU" sz="2800" b="0" i="0" dirty="0" err="1">
                <a:effectLst/>
                <a:latin typeface="Papernotes" pitchFamily="2" charset="0"/>
              </a:rPr>
              <a:t>Sistem</a:t>
            </a:r>
            <a:endParaRPr lang="id-ID" sz="2800" dirty="0">
              <a:latin typeface="Papernotes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37AF66-F7CD-3E40-E4FE-80F2F711C9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899" y="1571972"/>
            <a:ext cx="6935118" cy="4649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99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9A09AE9C-DD8C-2D50-7E1A-764B53B25A3C}"/>
              </a:ext>
            </a:extLst>
          </p:cNvPr>
          <p:cNvSpPr/>
          <p:nvPr/>
        </p:nvSpPr>
        <p:spPr>
          <a:xfrm>
            <a:off x="133352" y="31832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3477506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4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95170C-F032-6869-1ED6-7A382A6DF3D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807779-A95A-9F24-DA31-945CA58D19ED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214063-CB75-4A52-DB92-5B064158E254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DA421B-E88D-4BB8-6312-406A12C0E628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28EDE-1266-F9BD-0422-B6462AF0B224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Rancangan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8A2D9B-88E5-B482-6F25-FADE9DA6482A}"/>
              </a:ext>
            </a:extLst>
          </p:cNvPr>
          <p:cNvSpPr txBox="1"/>
          <p:nvPr/>
        </p:nvSpPr>
        <p:spPr>
          <a:xfrm>
            <a:off x="7847052" y="3373475"/>
            <a:ext cx="264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0" i="0" dirty="0">
                <a:effectLst/>
                <a:latin typeface="Papernotes" pitchFamily="2" charset="0"/>
              </a:rPr>
              <a:t>Alur </a:t>
            </a:r>
            <a:r>
              <a:rPr lang="en-AU" sz="2800" b="0" i="0" dirty="0" err="1">
                <a:effectLst/>
                <a:latin typeface="Papernotes" pitchFamily="2" charset="0"/>
              </a:rPr>
              <a:t>Sistem</a:t>
            </a:r>
            <a:endParaRPr lang="id-ID" sz="2800" dirty="0">
              <a:latin typeface="Papernotes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EBFD15-5A23-ABB2-C502-4C9D29597CF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649" y="1465874"/>
            <a:ext cx="4493351" cy="5079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36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9A09AE9C-DD8C-2D50-7E1A-764B53B25A3C}"/>
              </a:ext>
            </a:extLst>
          </p:cNvPr>
          <p:cNvSpPr/>
          <p:nvPr/>
        </p:nvSpPr>
        <p:spPr>
          <a:xfrm>
            <a:off x="133352" y="31832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3477506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4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95170C-F032-6869-1ED6-7A382A6DF3D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807779-A95A-9F24-DA31-945CA58D19ED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214063-CB75-4A52-DB92-5B064158E254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DA421B-E88D-4BB8-6312-406A12C0E628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28EDE-1266-F9BD-0422-B6462AF0B224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Rancangan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8A2D9B-88E5-B482-6F25-FADE9DA6482A}"/>
              </a:ext>
            </a:extLst>
          </p:cNvPr>
          <p:cNvSpPr txBox="1"/>
          <p:nvPr/>
        </p:nvSpPr>
        <p:spPr>
          <a:xfrm>
            <a:off x="7847052" y="3373475"/>
            <a:ext cx="2641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0" i="0" dirty="0">
                <a:effectLst/>
                <a:latin typeface="Papernotes" pitchFamily="2" charset="0"/>
              </a:rPr>
              <a:t>Activity Diagram </a:t>
            </a:r>
            <a:r>
              <a:rPr lang="en-AU" sz="2800" b="0" i="0" dirty="0" err="1">
                <a:effectLst/>
                <a:latin typeface="Papernotes" pitchFamily="2" charset="0"/>
              </a:rPr>
              <a:t>Pembuatan</a:t>
            </a:r>
            <a:r>
              <a:rPr lang="en-AU" sz="2800" b="0" i="0" dirty="0">
                <a:effectLst/>
                <a:latin typeface="Papernotes" pitchFamily="2" charset="0"/>
              </a:rPr>
              <a:t> </a:t>
            </a:r>
            <a:r>
              <a:rPr lang="en-AU" sz="2800" b="0" i="0" dirty="0" err="1">
                <a:effectLst/>
                <a:latin typeface="Papernotes" pitchFamily="2" charset="0"/>
              </a:rPr>
              <a:t>Materi</a:t>
            </a:r>
            <a:endParaRPr lang="id-ID" sz="2800" dirty="0">
              <a:latin typeface="Papernotes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AED6C7-8287-A051-AAD4-A2D51CF8D59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12" y="1397719"/>
            <a:ext cx="3399804" cy="5170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63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9A09AE9C-DD8C-2D50-7E1A-764B53B25A3C}"/>
              </a:ext>
            </a:extLst>
          </p:cNvPr>
          <p:cNvSpPr/>
          <p:nvPr/>
        </p:nvSpPr>
        <p:spPr>
          <a:xfrm>
            <a:off x="133352" y="31832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3477506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4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95170C-F032-6869-1ED6-7A382A6DF3D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807779-A95A-9F24-DA31-945CA58D19ED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214063-CB75-4A52-DB92-5B064158E254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DA421B-E88D-4BB8-6312-406A12C0E628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28EDE-1266-F9BD-0422-B6462AF0B224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Rancangan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8A2D9B-88E5-B482-6F25-FADE9DA6482A}"/>
              </a:ext>
            </a:extLst>
          </p:cNvPr>
          <p:cNvSpPr txBox="1"/>
          <p:nvPr/>
        </p:nvSpPr>
        <p:spPr>
          <a:xfrm>
            <a:off x="7847052" y="3373475"/>
            <a:ext cx="2641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0" i="0" dirty="0">
                <a:effectLst/>
                <a:latin typeface="Papernotes" pitchFamily="2" charset="0"/>
              </a:rPr>
              <a:t>Activity Diagram </a:t>
            </a:r>
            <a:r>
              <a:rPr lang="en-AU" sz="2800" b="0" i="0" dirty="0" err="1">
                <a:effectLst/>
                <a:latin typeface="Papernotes" pitchFamily="2" charset="0"/>
              </a:rPr>
              <a:t>Pengerjaan</a:t>
            </a:r>
            <a:r>
              <a:rPr lang="en-AU" sz="2800" b="0" i="0" dirty="0">
                <a:effectLst/>
                <a:latin typeface="Papernotes" pitchFamily="2" charset="0"/>
              </a:rPr>
              <a:t> </a:t>
            </a:r>
            <a:r>
              <a:rPr lang="en-AU" sz="2800" b="0" i="0" dirty="0" err="1">
                <a:effectLst/>
                <a:latin typeface="Papernotes" pitchFamily="2" charset="0"/>
              </a:rPr>
              <a:t>Materi</a:t>
            </a:r>
            <a:endParaRPr lang="id-ID" sz="2800" dirty="0">
              <a:latin typeface="Papernot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9E0F86-12C3-966B-6333-B68C765D5F9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254" y="1430826"/>
            <a:ext cx="4094830" cy="5200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62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9A09AE9C-DD8C-2D50-7E1A-764B53B25A3C}"/>
              </a:ext>
            </a:extLst>
          </p:cNvPr>
          <p:cNvSpPr/>
          <p:nvPr/>
        </p:nvSpPr>
        <p:spPr>
          <a:xfrm>
            <a:off x="133352" y="31832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6" name="Graphic 5" descr="Presentation with bar chart RTL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281F77-0DD2-08FD-21F3-CDEEE4238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3477506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4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95170C-F032-6869-1ED6-7A382A6DF3D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807779-A95A-9F24-DA31-945CA58D19ED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214063-CB75-4A52-DB92-5B064158E254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DA421B-E88D-4BB8-6312-406A12C0E628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128EDE-1266-F9BD-0422-B6462AF0B224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Rancangan</a:t>
              </a: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8A2D9B-88E5-B482-6F25-FADE9DA6482A}"/>
              </a:ext>
            </a:extLst>
          </p:cNvPr>
          <p:cNvSpPr txBox="1"/>
          <p:nvPr/>
        </p:nvSpPr>
        <p:spPr>
          <a:xfrm>
            <a:off x="7847052" y="3373475"/>
            <a:ext cx="2641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0" i="0" dirty="0">
                <a:effectLst/>
                <a:latin typeface="Papernotes" pitchFamily="2" charset="0"/>
              </a:rPr>
              <a:t>Activity Diagram </a:t>
            </a:r>
            <a:r>
              <a:rPr lang="en-AU" sz="2800" b="0" i="0" dirty="0" err="1">
                <a:effectLst/>
                <a:latin typeface="Papernotes" pitchFamily="2" charset="0"/>
              </a:rPr>
              <a:t>Evaluasi</a:t>
            </a:r>
            <a:r>
              <a:rPr lang="en-AU" sz="2800" b="0" i="0" dirty="0">
                <a:effectLst/>
                <a:latin typeface="Papernotes" pitchFamily="2" charset="0"/>
              </a:rPr>
              <a:t> Hasil </a:t>
            </a:r>
            <a:r>
              <a:rPr lang="en-AU" sz="2800" b="0" i="0" dirty="0" err="1">
                <a:effectLst/>
                <a:latin typeface="Papernotes" pitchFamily="2" charset="0"/>
              </a:rPr>
              <a:t>Pengerjaan</a:t>
            </a:r>
            <a:endParaRPr lang="id-ID" sz="2800" dirty="0">
              <a:latin typeface="Papernot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0A85D-08DE-89D3-02F6-1657A207CE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738" y="1692141"/>
            <a:ext cx="4371557" cy="4472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88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E59C0386-567E-DBE6-38CF-1FECD38FEDD9}"/>
              </a:ext>
            </a:extLst>
          </p:cNvPr>
          <p:cNvSpPr/>
          <p:nvPr/>
        </p:nvSpPr>
        <p:spPr>
          <a:xfrm>
            <a:off x="133352" y="42119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Graphic 18" descr="Microscope">
            <a:extLst>
              <a:ext uri="{FF2B5EF4-FFF2-40B4-BE49-F238E27FC236}">
                <a16:creationId xmlns:a16="http://schemas.microsoft.com/office/drawing/2014/main" id="{AF213C97-6C56-8C91-4333-A57AC8101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4501088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6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C971E7-70AF-00A5-DDFC-07FCB79AF72A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Uji Coba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B205943-B0EE-431A-2E16-FA550534AA9E}"/>
              </a:ext>
            </a:extLst>
          </p:cNvPr>
          <p:cNvSpPr txBox="1"/>
          <p:nvPr/>
        </p:nvSpPr>
        <p:spPr>
          <a:xfrm>
            <a:off x="2556357" y="4702320"/>
            <a:ext cx="7758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800" dirty="0">
                <a:latin typeface="Papernotes"/>
              </a:rPr>
              <a:t>Pada </a:t>
            </a:r>
            <a:r>
              <a:rPr lang="en-ID" sz="2800" dirty="0" err="1">
                <a:latin typeface="Papernotes"/>
              </a:rPr>
              <a:t>pengujian</a:t>
            </a:r>
            <a:r>
              <a:rPr lang="en-ID" sz="2800" dirty="0">
                <a:latin typeface="Papernotes"/>
              </a:rPr>
              <a:t> </a:t>
            </a:r>
            <a:r>
              <a:rPr lang="en-ID" sz="2800" dirty="0" err="1">
                <a:latin typeface="Papernotes"/>
              </a:rPr>
              <a:t>ini</a:t>
            </a:r>
            <a:r>
              <a:rPr lang="en-ID" sz="2800" dirty="0">
                <a:latin typeface="Papernotes"/>
              </a:rPr>
              <a:t> </a:t>
            </a:r>
            <a:r>
              <a:rPr lang="en-ID" sz="2800" dirty="0" err="1">
                <a:latin typeface="Papernotes"/>
              </a:rPr>
              <a:t>diterapkan</a:t>
            </a:r>
            <a:r>
              <a:rPr lang="en-ID" sz="2800" dirty="0">
                <a:latin typeface="Papernotes"/>
              </a:rPr>
              <a:t> </a:t>
            </a:r>
            <a:r>
              <a:rPr lang="en-ID" sz="2800" dirty="0" err="1">
                <a:latin typeface="Papernotes"/>
              </a:rPr>
              <a:t>metode</a:t>
            </a:r>
            <a:r>
              <a:rPr lang="en-ID" sz="2800" dirty="0">
                <a:latin typeface="Papernotes"/>
              </a:rPr>
              <a:t> Test Driven Development (TDD)</a:t>
            </a:r>
            <a:endParaRPr lang="id-ID" sz="2800" dirty="0">
              <a:latin typeface="Papernote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CB5461-5A31-6307-2EA2-28626406838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893" y="1862666"/>
            <a:ext cx="6398214" cy="2499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813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E59C0386-567E-DBE6-38CF-1FECD38FEDD9}"/>
              </a:ext>
            </a:extLst>
          </p:cNvPr>
          <p:cNvSpPr/>
          <p:nvPr/>
        </p:nvSpPr>
        <p:spPr>
          <a:xfrm>
            <a:off x="133352" y="42119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Graphic 18" descr="Microscope">
            <a:extLst>
              <a:ext uri="{FF2B5EF4-FFF2-40B4-BE49-F238E27FC236}">
                <a16:creationId xmlns:a16="http://schemas.microsoft.com/office/drawing/2014/main" id="{AF213C97-6C56-8C91-4333-A57AC8101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4501088"/>
            <a:ext cx="950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6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C971E7-70AF-00A5-DDFC-07FCB79AF72A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Uji Coba </a:t>
              </a: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Sistem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B205943-B0EE-431A-2E16-FA550534AA9E}"/>
              </a:ext>
            </a:extLst>
          </p:cNvPr>
          <p:cNvSpPr txBox="1"/>
          <p:nvPr/>
        </p:nvSpPr>
        <p:spPr>
          <a:xfrm>
            <a:off x="7380304" y="2671198"/>
            <a:ext cx="34019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dirty="0" err="1">
                <a:latin typeface="Papernotes"/>
              </a:rPr>
              <a:t>Dilakukan</a:t>
            </a:r>
            <a:r>
              <a:rPr lang="en-ID" sz="2800" dirty="0">
                <a:latin typeface="Papernotes"/>
              </a:rPr>
              <a:t> oleh 33 </a:t>
            </a:r>
            <a:r>
              <a:rPr lang="en-ID" sz="2800" dirty="0" err="1">
                <a:latin typeface="Papernotes"/>
              </a:rPr>
              <a:t>mahasiswa</a:t>
            </a:r>
            <a:r>
              <a:rPr lang="en-ID" sz="2800" dirty="0">
                <a:latin typeface="Papernotes"/>
              </a:rPr>
              <a:t> yang </a:t>
            </a:r>
            <a:r>
              <a:rPr lang="en-ID" sz="2800" dirty="0" err="1">
                <a:latin typeface="Papernotes"/>
              </a:rPr>
              <a:t>terdiri</a:t>
            </a:r>
            <a:r>
              <a:rPr lang="en-ID" sz="2800" dirty="0">
                <a:latin typeface="Papernotes"/>
              </a:rPr>
              <a:t> </a:t>
            </a:r>
            <a:r>
              <a:rPr lang="en-ID" sz="2800" dirty="0" err="1">
                <a:latin typeface="Papernotes"/>
              </a:rPr>
              <a:t>dari</a:t>
            </a:r>
            <a:r>
              <a:rPr lang="en-ID" sz="2800" dirty="0">
                <a:latin typeface="Papernotes"/>
              </a:rPr>
              <a:t> </a:t>
            </a:r>
            <a:r>
              <a:rPr lang="en-ID" sz="2800" dirty="0" err="1">
                <a:latin typeface="Papernotes"/>
              </a:rPr>
              <a:t>tingkat</a:t>
            </a:r>
            <a:r>
              <a:rPr lang="en-ID" sz="2800" dirty="0">
                <a:latin typeface="Papernotes"/>
              </a:rPr>
              <a:t> 2, </a:t>
            </a:r>
            <a:r>
              <a:rPr lang="en-ID" sz="2800" dirty="0" err="1">
                <a:latin typeface="Papernotes"/>
              </a:rPr>
              <a:t>tingkat</a:t>
            </a:r>
            <a:r>
              <a:rPr lang="en-ID" sz="2800" dirty="0">
                <a:latin typeface="Papernotes"/>
              </a:rPr>
              <a:t> 3, dan Tingkat 4 Prodi D4 Teknik </a:t>
            </a:r>
            <a:r>
              <a:rPr lang="en-ID" sz="2800" dirty="0" err="1">
                <a:latin typeface="Papernotes"/>
              </a:rPr>
              <a:t>Informatika</a:t>
            </a:r>
            <a:endParaRPr lang="id-ID" sz="2800" dirty="0">
              <a:latin typeface="Papernote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C4613-6E2C-0585-28D3-AA364095DC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29" y="2599447"/>
            <a:ext cx="5001510" cy="281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3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E59C0386-567E-DBE6-38CF-1FECD38FEDD9}"/>
              </a:ext>
            </a:extLst>
          </p:cNvPr>
          <p:cNvSpPr/>
          <p:nvPr/>
        </p:nvSpPr>
        <p:spPr>
          <a:xfrm>
            <a:off x="133352" y="42119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Graphic 18" descr="Microscope">
            <a:extLst>
              <a:ext uri="{FF2B5EF4-FFF2-40B4-BE49-F238E27FC236}">
                <a16:creationId xmlns:a16="http://schemas.microsoft.com/office/drawing/2014/main" id="{AF213C97-6C56-8C91-4333-A57AC8101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35" name="Graphic 34" descr="Lock">
            <a:extLst>
              <a:ext uri="{FF2B5EF4-FFF2-40B4-BE49-F238E27FC236}">
                <a16:creationId xmlns:a16="http://schemas.microsoft.com/office/drawing/2014/main" id="{B86815FA-9303-5B30-ADFE-E4E7E52471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550" y="5586300"/>
            <a:ext cx="588300" cy="5883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2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4501088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6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C971E7-70AF-00A5-DDFC-07FCB79AF72A}"/>
              </a:ext>
            </a:extLst>
          </p:cNvPr>
          <p:cNvGrpSpPr/>
          <p:nvPr/>
        </p:nvGrpSpPr>
        <p:grpSpPr>
          <a:xfrm>
            <a:off x="4080681" y="450137"/>
            <a:ext cx="4709718" cy="902416"/>
            <a:chOff x="4080681" y="450137"/>
            <a:chExt cx="4709718" cy="90241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741325" y="450137"/>
              <a:ext cx="3399804" cy="76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 err="1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Pembahasan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1DEED6E-CE1D-442F-F2C1-A338ADCC788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349" y="2017095"/>
            <a:ext cx="6444918" cy="3985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7764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BE772193-0162-D648-56EF-EA9A16CE3505}"/>
              </a:ext>
            </a:extLst>
          </p:cNvPr>
          <p:cNvSpPr/>
          <p:nvPr/>
        </p:nvSpPr>
        <p:spPr>
          <a:xfrm>
            <a:off x="133352" y="5240678"/>
            <a:ext cx="1861884" cy="1276227"/>
          </a:xfrm>
          <a:custGeom>
            <a:avLst/>
            <a:gdLst>
              <a:gd name="connsiteX0" fmla="*/ 0 w 1485900"/>
              <a:gd name="connsiteY0" fmla="*/ 419100 h 838200"/>
              <a:gd name="connsiteX1" fmla="*/ 419100 w 1485900"/>
              <a:gd name="connsiteY1" fmla="*/ 0 h 838200"/>
              <a:gd name="connsiteX2" fmla="*/ 1066800 w 1485900"/>
              <a:gd name="connsiteY2" fmla="*/ 0 h 838200"/>
              <a:gd name="connsiteX3" fmla="*/ 1485900 w 1485900"/>
              <a:gd name="connsiteY3" fmla="*/ 419100 h 838200"/>
              <a:gd name="connsiteX4" fmla="*/ 1485900 w 1485900"/>
              <a:gd name="connsiteY4" fmla="*/ 419100 h 838200"/>
              <a:gd name="connsiteX5" fmla="*/ 1066800 w 1485900"/>
              <a:gd name="connsiteY5" fmla="*/ 838200 h 838200"/>
              <a:gd name="connsiteX6" fmla="*/ 419100 w 1485900"/>
              <a:gd name="connsiteY6" fmla="*/ 838200 h 838200"/>
              <a:gd name="connsiteX7" fmla="*/ 0 w 1485900"/>
              <a:gd name="connsiteY7" fmla="*/ 419100 h 838200"/>
              <a:gd name="connsiteX0" fmla="*/ 0 w 1485900"/>
              <a:gd name="connsiteY0" fmla="*/ 547112 h 966212"/>
              <a:gd name="connsiteX1" fmla="*/ 419100 w 1485900"/>
              <a:gd name="connsiteY1" fmla="*/ 128012 h 966212"/>
              <a:gd name="connsiteX2" fmla="*/ 1066800 w 1485900"/>
              <a:gd name="connsiteY2" fmla="*/ 128012 h 966212"/>
              <a:gd name="connsiteX3" fmla="*/ 1485900 w 1485900"/>
              <a:gd name="connsiteY3" fmla="*/ 547112 h 966212"/>
              <a:gd name="connsiteX4" fmla="*/ 1485900 w 1485900"/>
              <a:gd name="connsiteY4" fmla="*/ 547112 h 966212"/>
              <a:gd name="connsiteX5" fmla="*/ 1066800 w 1485900"/>
              <a:gd name="connsiteY5" fmla="*/ 966212 h 966212"/>
              <a:gd name="connsiteX6" fmla="*/ 419100 w 1485900"/>
              <a:gd name="connsiteY6" fmla="*/ 966212 h 966212"/>
              <a:gd name="connsiteX7" fmla="*/ 0 w 1485900"/>
              <a:gd name="connsiteY7" fmla="*/ 547112 h 966212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10668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10668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47112 h 1118129"/>
              <a:gd name="connsiteX1" fmla="*/ 419100 w 1485900"/>
              <a:gd name="connsiteY1" fmla="*/ 128012 h 1118129"/>
              <a:gd name="connsiteX2" fmla="*/ 952500 w 1485900"/>
              <a:gd name="connsiteY2" fmla="*/ 128012 h 1118129"/>
              <a:gd name="connsiteX3" fmla="*/ 1485900 w 1485900"/>
              <a:gd name="connsiteY3" fmla="*/ 547112 h 1118129"/>
              <a:gd name="connsiteX4" fmla="*/ 1485900 w 1485900"/>
              <a:gd name="connsiteY4" fmla="*/ 547112 h 1118129"/>
              <a:gd name="connsiteX5" fmla="*/ 990600 w 1485900"/>
              <a:gd name="connsiteY5" fmla="*/ 966212 h 1118129"/>
              <a:gd name="connsiteX6" fmla="*/ 419100 w 1485900"/>
              <a:gd name="connsiteY6" fmla="*/ 966212 h 1118129"/>
              <a:gd name="connsiteX7" fmla="*/ 0 w 1485900"/>
              <a:gd name="connsiteY7" fmla="*/ 547112 h 1118129"/>
              <a:gd name="connsiteX0" fmla="*/ 0 w 1485900"/>
              <a:gd name="connsiteY0" fmla="*/ 500513 h 1071530"/>
              <a:gd name="connsiteX1" fmla="*/ 419100 w 1485900"/>
              <a:gd name="connsiteY1" fmla="*/ 81413 h 1071530"/>
              <a:gd name="connsiteX2" fmla="*/ 952500 w 1485900"/>
              <a:gd name="connsiteY2" fmla="*/ 81413 h 1071530"/>
              <a:gd name="connsiteX3" fmla="*/ 1485900 w 1485900"/>
              <a:gd name="connsiteY3" fmla="*/ 500513 h 1071530"/>
              <a:gd name="connsiteX4" fmla="*/ 1485900 w 1485900"/>
              <a:gd name="connsiteY4" fmla="*/ 500513 h 1071530"/>
              <a:gd name="connsiteX5" fmla="*/ 990600 w 1485900"/>
              <a:gd name="connsiteY5" fmla="*/ 919613 h 1071530"/>
              <a:gd name="connsiteX6" fmla="*/ 419100 w 1485900"/>
              <a:gd name="connsiteY6" fmla="*/ 919613 h 1071530"/>
              <a:gd name="connsiteX7" fmla="*/ 0 w 1485900"/>
              <a:gd name="connsiteY7" fmla="*/ 500513 h 1071530"/>
              <a:gd name="connsiteX0" fmla="*/ 0 w 1485900"/>
              <a:gd name="connsiteY0" fmla="*/ 539216 h 1110233"/>
              <a:gd name="connsiteX1" fmla="*/ 419100 w 1485900"/>
              <a:gd name="connsiteY1" fmla="*/ 120116 h 1110233"/>
              <a:gd name="connsiteX2" fmla="*/ 952500 w 1485900"/>
              <a:gd name="connsiteY2" fmla="*/ 120116 h 1110233"/>
              <a:gd name="connsiteX3" fmla="*/ 1485900 w 1485900"/>
              <a:gd name="connsiteY3" fmla="*/ 539216 h 1110233"/>
              <a:gd name="connsiteX4" fmla="*/ 1485900 w 1485900"/>
              <a:gd name="connsiteY4" fmla="*/ 539216 h 1110233"/>
              <a:gd name="connsiteX5" fmla="*/ 990600 w 1485900"/>
              <a:gd name="connsiteY5" fmla="*/ 958316 h 1110233"/>
              <a:gd name="connsiteX6" fmla="*/ 419100 w 1485900"/>
              <a:gd name="connsiteY6" fmla="*/ 958316 h 1110233"/>
              <a:gd name="connsiteX7" fmla="*/ 0 w 1485900"/>
              <a:gd name="connsiteY7" fmla="*/ 539216 h 1110233"/>
              <a:gd name="connsiteX0" fmla="*/ 0 w 1486619"/>
              <a:gd name="connsiteY0" fmla="*/ 539216 h 1017425"/>
              <a:gd name="connsiteX1" fmla="*/ 419100 w 1486619"/>
              <a:gd name="connsiteY1" fmla="*/ 120116 h 1017425"/>
              <a:gd name="connsiteX2" fmla="*/ 952500 w 1486619"/>
              <a:gd name="connsiteY2" fmla="*/ 120116 h 1017425"/>
              <a:gd name="connsiteX3" fmla="*/ 1485900 w 1486619"/>
              <a:gd name="connsiteY3" fmla="*/ 539216 h 1017425"/>
              <a:gd name="connsiteX4" fmla="*/ 1485900 w 1486619"/>
              <a:gd name="connsiteY4" fmla="*/ 539216 h 1017425"/>
              <a:gd name="connsiteX5" fmla="*/ 990600 w 1486619"/>
              <a:gd name="connsiteY5" fmla="*/ 958316 h 1017425"/>
              <a:gd name="connsiteX6" fmla="*/ 419100 w 1486619"/>
              <a:gd name="connsiteY6" fmla="*/ 958316 h 1017425"/>
              <a:gd name="connsiteX7" fmla="*/ 0 w 1486619"/>
              <a:gd name="connsiteY7" fmla="*/ 539216 h 1017425"/>
              <a:gd name="connsiteX0" fmla="*/ 0 w 1518804"/>
              <a:gd name="connsiteY0" fmla="*/ 515814 h 994023"/>
              <a:gd name="connsiteX1" fmla="*/ 419100 w 1518804"/>
              <a:gd name="connsiteY1" fmla="*/ 96714 h 994023"/>
              <a:gd name="connsiteX2" fmla="*/ 952500 w 1518804"/>
              <a:gd name="connsiteY2" fmla="*/ 96714 h 994023"/>
              <a:gd name="connsiteX3" fmla="*/ 1485900 w 1518804"/>
              <a:gd name="connsiteY3" fmla="*/ 515814 h 994023"/>
              <a:gd name="connsiteX4" fmla="*/ 1485900 w 1518804"/>
              <a:gd name="connsiteY4" fmla="*/ 515814 h 994023"/>
              <a:gd name="connsiteX5" fmla="*/ 990600 w 1518804"/>
              <a:gd name="connsiteY5" fmla="*/ 934914 h 994023"/>
              <a:gd name="connsiteX6" fmla="*/ 419100 w 1518804"/>
              <a:gd name="connsiteY6" fmla="*/ 934914 h 994023"/>
              <a:gd name="connsiteX7" fmla="*/ 0 w 1518804"/>
              <a:gd name="connsiteY7" fmla="*/ 515814 h 994023"/>
              <a:gd name="connsiteX0" fmla="*/ 0 w 1679247"/>
              <a:gd name="connsiteY0" fmla="*/ 693433 h 1171642"/>
              <a:gd name="connsiteX1" fmla="*/ 419100 w 1679247"/>
              <a:gd name="connsiteY1" fmla="*/ 274333 h 1171642"/>
              <a:gd name="connsiteX2" fmla="*/ 952500 w 1679247"/>
              <a:gd name="connsiteY2" fmla="*/ 274333 h 1171642"/>
              <a:gd name="connsiteX3" fmla="*/ 1485900 w 1679247"/>
              <a:gd name="connsiteY3" fmla="*/ 693433 h 1171642"/>
              <a:gd name="connsiteX4" fmla="*/ 1485900 w 1679247"/>
              <a:gd name="connsiteY4" fmla="*/ 693433 h 1171642"/>
              <a:gd name="connsiteX5" fmla="*/ 990600 w 1679247"/>
              <a:gd name="connsiteY5" fmla="*/ 1112533 h 1171642"/>
              <a:gd name="connsiteX6" fmla="*/ 419100 w 1679247"/>
              <a:gd name="connsiteY6" fmla="*/ 1112533 h 1171642"/>
              <a:gd name="connsiteX7" fmla="*/ 0 w 1679247"/>
              <a:gd name="connsiteY7" fmla="*/ 693433 h 1171642"/>
              <a:gd name="connsiteX0" fmla="*/ 0 w 1679247"/>
              <a:gd name="connsiteY0" fmla="*/ 693433 h 1304838"/>
              <a:gd name="connsiteX1" fmla="*/ 419100 w 1679247"/>
              <a:gd name="connsiteY1" fmla="*/ 274333 h 1304838"/>
              <a:gd name="connsiteX2" fmla="*/ 952500 w 1679247"/>
              <a:gd name="connsiteY2" fmla="*/ 274333 h 1304838"/>
              <a:gd name="connsiteX3" fmla="*/ 1485900 w 1679247"/>
              <a:gd name="connsiteY3" fmla="*/ 693433 h 1304838"/>
              <a:gd name="connsiteX4" fmla="*/ 1485900 w 1679247"/>
              <a:gd name="connsiteY4" fmla="*/ 693433 h 1304838"/>
              <a:gd name="connsiteX5" fmla="*/ 990600 w 1679247"/>
              <a:gd name="connsiteY5" fmla="*/ 1112533 h 1304838"/>
              <a:gd name="connsiteX6" fmla="*/ 419100 w 1679247"/>
              <a:gd name="connsiteY6" fmla="*/ 1112533 h 1304838"/>
              <a:gd name="connsiteX7" fmla="*/ 0 w 1679247"/>
              <a:gd name="connsiteY7" fmla="*/ 693433 h 1304838"/>
              <a:gd name="connsiteX0" fmla="*/ 0 w 1861884"/>
              <a:gd name="connsiteY0" fmla="*/ 664822 h 1276227"/>
              <a:gd name="connsiteX1" fmla="*/ 419100 w 1861884"/>
              <a:gd name="connsiteY1" fmla="*/ 245722 h 1276227"/>
              <a:gd name="connsiteX2" fmla="*/ 952500 w 1861884"/>
              <a:gd name="connsiteY2" fmla="*/ 245722 h 1276227"/>
              <a:gd name="connsiteX3" fmla="*/ 1485900 w 1861884"/>
              <a:gd name="connsiteY3" fmla="*/ 664822 h 1276227"/>
              <a:gd name="connsiteX4" fmla="*/ 1485900 w 1861884"/>
              <a:gd name="connsiteY4" fmla="*/ 664822 h 1276227"/>
              <a:gd name="connsiteX5" fmla="*/ 990600 w 1861884"/>
              <a:gd name="connsiteY5" fmla="*/ 1083922 h 1276227"/>
              <a:gd name="connsiteX6" fmla="*/ 419100 w 1861884"/>
              <a:gd name="connsiteY6" fmla="*/ 1083922 h 1276227"/>
              <a:gd name="connsiteX7" fmla="*/ 0 w 1861884"/>
              <a:gd name="connsiteY7" fmla="*/ 664822 h 127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1884" h="1276227">
                <a:moveTo>
                  <a:pt x="0" y="664822"/>
                </a:moveTo>
                <a:cubicBezTo>
                  <a:pt x="0" y="433359"/>
                  <a:pt x="187637" y="245722"/>
                  <a:pt x="419100" y="245722"/>
                </a:cubicBezTo>
                <a:lnTo>
                  <a:pt x="952500" y="245722"/>
                </a:lnTo>
                <a:cubicBezTo>
                  <a:pt x="2174563" y="-478178"/>
                  <a:pt x="1962150" y="623859"/>
                  <a:pt x="1485900" y="664822"/>
                </a:cubicBezTo>
                <a:lnTo>
                  <a:pt x="1485900" y="664822"/>
                </a:lnTo>
                <a:cubicBezTo>
                  <a:pt x="1485900" y="896285"/>
                  <a:pt x="1736413" y="1617322"/>
                  <a:pt x="990600" y="1083922"/>
                </a:cubicBezTo>
                <a:lnTo>
                  <a:pt x="419100" y="1083922"/>
                </a:lnTo>
                <a:cubicBezTo>
                  <a:pt x="187637" y="1083922"/>
                  <a:pt x="0" y="896285"/>
                  <a:pt x="0" y="664822"/>
                </a:cubicBez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7" name="Graphic 26" descr="Presentation with bar chart RTL">
            <a:extLst>
              <a:ext uri="{FF2B5EF4-FFF2-40B4-BE49-F238E27FC236}">
                <a16:creationId xmlns:a16="http://schemas.microsoft.com/office/drawing/2014/main" id="{6CCDEBA9-C2F5-AF48-B524-08ED7D2DB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900" y="4591050"/>
            <a:ext cx="588300" cy="588300"/>
          </a:xfrm>
          <a:prstGeom prst="rect">
            <a:avLst/>
          </a:prstGeom>
        </p:spPr>
      </p:pic>
      <p:pic>
        <p:nvPicPr>
          <p:cNvPr id="19" name="Graphic 18" descr="Microscope">
            <a:extLst>
              <a:ext uri="{FF2B5EF4-FFF2-40B4-BE49-F238E27FC236}">
                <a16:creationId xmlns:a16="http://schemas.microsoft.com/office/drawing/2014/main" id="{AF213C97-6C56-8C91-4333-A57AC8101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700" y="3543150"/>
            <a:ext cx="588300" cy="588300"/>
          </a:xfrm>
          <a:prstGeom prst="rect">
            <a:avLst/>
          </a:prstGeom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680DC3CD-7B31-803E-2796-6D2E5620C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350" y="2524050"/>
            <a:ext cx="588300" cy="588300"/>
          </a:xfrm>
          <a:prstGeom prst="rect">
            <a:avLst/>
          </a:prstGeom>
        </p:spPr>
      </p:pic>
      <p:pic>
        <p:nvPicPr>
          <p:cNvPr id="61" name="Graphic 60" descr="Lightbulb and gear">
            <a:extLst>
              <a:ext uri="{FF2B5EF4-FFF2-40B4-BE49-F238E27FC236}">
                <a16:creationId xmlns:a16="http://schemas.microsoft.com/office/drawing/2014/main" id="{81E6DF40-E86B-D7DC-F88A-7C752B58F0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5150" y="1484340"/>
            <a:ext cx="588300" cy="5883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9838DAF-A680-C7D6-92A3-645AC1B46267}"/>
              </a:ext>
            </a:extLst>
          </p:cNvPr>
          <p:cNvGrpSpPr/>
          <p:nvPr/>
        </p:nvGrpSpPr>
        <p:grpSpPr>
          <a:xfrm>
            <a:off x="289561" y="317271"/>
            <a:ext cx="601979" cy="614710"/>
            <a:chOff x="3474721" y="2039390"/>
            <a:chExt cx="1350498" cy="137905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AF123-CC06-1EAC-479C-D1E84A5C1A5E}"/>
                </a:ext>
              </a:extLst>
            </p:cNvPr>
            <p:cNvSpPr/>
            <p:nvPr/>
          </p:nvSpPr>
          <p:spPr>
            <a:xfrm>
              <a:off x="3622432" y="2729132"/>
              <a:ext cx="1055077" cy="689317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5BF1AC-D0B8-BD34-44CD-71C081D9CD56}"/>
                </a:ext>
              </a:extLst>
            </p:cNvPr>
            <p:cNvSpPr/>
            <p:nvPr/>
          </p:nvSpPr>
          <p:spPr>
            <a:xfrm>
              <a:off x="4057358" y="3069100"/>
              <a:ext cx="185224" cy="349349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808A52-5D0A-E8BB-5846-9826F38AE8EE}"/>
                </a:ext>
              </a:extLst>
            </p:cNvPr>
            <p:cNvSpPr/>
            <p:nvPr/>
          </p:nvSpPr>
          <p:spPr>
            <a:xfrm>
              <a:off x="4431324" y="2137864"/>
              <a:ext cx="168812" cy="478302"/>
            </a:xfrm>
            <a:prstGeom prst="rect">
              <a:avLst/>
            </a:prstGeom>
            <a:solidFill>
              <a:srgbClr val="FFC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Isosceles Triangle 25">
              <a:hlinkClick r:id="rId10" action="ppaction://hlinksldjump"/>
              <a:extLst>
                <a:ext uri="{FF2B5EF4-FFF2-40B4-BE49-F238E27FC236}">
                  <a16:creationId xmlns:a16="http://schemas.microsoft.com/office/drawing/2014/main" id="{BF5402C4-7437-61B9-01B0-9399E4F8F087}"/>
                </a:ext>
              </a:extLst>
            </p:cNvPr>
            <p:cNvSpPr/>
            <p:nvPr/>
          </p:nvSpPr>
          <p:spPr>
            <a:xfrm>
              <a:off x="3474721" y="2039390"/>
              <a:ext cx="1350498" cy="703385"/>
            </a:xfrm>
            <a:prstGeom prst="triangle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7629AC-646B-A55A-B964-F514473D7A1E}"/>
              </a:ext>
            </a:extLst>
          </p:cNvPr>
          <p:cNvSpPr/>
          <p:nvPr/>
        </p:nvSpPr>
        <p:spPr>
          <a:xfrm>
            <a:off x="1162051" y="602672"/>
            <a:ext cx="10309514" cy="6064827"/>
          </a:xfrm>
          <a:prstGeom prst="roundRect">
            <a:avLst>
              <a:gd name="adj" fmla="val 7086"/>
            </a:avLst>
          </a:prstGeom>
          <a:solidFill>
            <a:srgbClr val="DBDBDB"/>
          </a:solidFill>
          <a:ln>
            <a:noFill/>
          </a:ln>
          <a:effectLst>
            <a:innerShdw blurRad="127000">
              <a:srgbClr val="FB857D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2BC02F-AE07-CB81-8308-177C872A67FC}"/>
              </a:ext>
            </a:extLst>
          </p:cNvPr>
          <p:cNvSpPr/>
          <p:nvPr/>
        </p:nvSpPr>
        <p:spPr>
          <a:xfrm>
            <a:off x="1409699" y="602674"/>
            <a:ext cx="10082645" cy="6064826"/>
          </a:xfrm>
          <a:prstGeom prst="roundRect">
            <a:avLst>
              <a:gd name="adj" fmla="val 7086"/>
            </a:avLst>
          </a:prstGeom>
          <a:blipFill>
            <a:blip r:embed="rId11"/>
            <a:stretch>
              <a:fillRect l="-23765" t="-23764" r="-26590" b="-26588"/>
            </a:stretch>
          </a:blipFill>
          <a:ln>
            <a:noFill/>
          </a:ln>
          <a:effectLst>
            <a:innerShdw blurRad="114300">
              <a:srgbClr val="DBDBDB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C543A-661F-5F74-CB7F-E36304724A8A}"/>
              </a:ext>
            </a:extLst>
          </p:cNvPr>
          <p:cNvSpPr txBox="1"/>
          <p:nvPr/>
        </p:nvSpPr>
        <p:spPr>
          <a:xfrm>
            <a:off x="275549" y="5524670"/>
            <a:ext cx="950578" cy="59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Bab </a:t>
            </a:r>
            <a:r>
              <a:rPr lang="en-AU" sz="2400" dirty="0">
                <a:solidFill>
                  <a:srgbClr val="36474F"/>
                </a:solidFill>
                <a:latin typeface="Papernotes" pitchFamily="2" charset="0"/>
                <a:ea typeface="Danbury PERSONAL USE" pitchFamily="50" charset="0"/>
              </a:rPr>
              <a:t>7</a:t>
            </a:r>
            <a:endParaRPr lang="id-ID" sz="2400" dirty="0">
              <a:solidFill>
                <a:srgbClr val="36474F"/>
              </a:solidFill>
              <a:latin typeface="Papernotes" pitchFamily="2" charset="0"/>
              <a:ea typeface="Danbury PERSONAL USE" pitchFamily="50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42CBC4-FF18-35AC-AA50-863BB0372A56}"/>
              </a:ext>
            </a:extLst>
          </p:cNvPr>
          <p:cNvGrpSpPr/>
          <p:nvPr/>
        </p:nvGrpSpPr>
        <p:grpSpPr>
          <a:xfrm>
            <a:off x="4080681" y="456202"/>
            <a:ext cx="4709718" cy="896351"/>
            <a:chOff x="4080681" y="456202"/>
            <a:chExt cx="4709718" cy="89635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0C1A1B-610F-D6F3-7B20-4557E4EB4C07}"/>
                </a:ext>
              </a:extLst>
            </p:cNvPr>
            <p:cNvSpPr/>
            <p:nvPr/>
          </p:nvSpPr>
          <p:spPr>
            <a:xfrm>
              <a:off x="4080681" y="495303"/>
              <a:ext cx="4709718" cy="857250"/>
            </a:xfrm>
            <a:prstGeom prst="rect">
              <a:avLst/>
            </a:prstGeom>
            <a:solidFill>
              <a:srgbClr val="364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01E38AC-9F90-B96B-FFAA-78F07FEC2DF3}"/>
                </a:ext>
              </a:extLst>
            </p:cNvPr>
            <p:cNvSpPr/>
            <p:nvPr/>
          </p:nvSpPr>
          <p:spPr>
            <a:xfrm>
              <a:off x="4244454" y="590553"/>
              <a:ext cx="4393546" cy="609600"/>
            </a:xfrm>
            <a:prstGeom prst="rect">
              <a:avLst/>
            </a:prstGeom>
            <a:solidFill>
              <a:srgbClr val="FD7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F5C43-6B38-B533-6E1B-5BD77622C482}"/>
                </a:ext>
              </a:extLst>
            </p:cNvPr>
            <p:cNvSpPr txBox="1"/>
            <p:nvPr/>
          </p:nvSpPr>
          <p:spPr>
            <a:xfrm>
              <a:off x="4426484" y="456202"/>
              <a:ext cx="40490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sz="3200" dirty="0">
                  <a:solidFill>
                    <a:schemeClr val="bg1"/>
                  </a:solidFill>
                  <a:latin typeface="Papernotes" pitchFamily="2" charset="0"/>
                  <a:ea typeface="Danbury PERSONAL USE" pitchFamily="50" charset="0"/>
                </a:rPr>
                <a:t>Kesimpulan</a:t>
              </a:r>
              <a:endParaRPr lang="id-ID" sz="3200" dirty="0">
                <a:solidFill>
                  <a:schemeClr val="bg1"/>
                </a:solidFill>
                <a:latin typeface="Papernotes" pitchFamily="2" charset="0"/>
                <a:ea typeface="Danbury PERSONAL USE" pitchFamily="50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0CD2131-FE0C-539F-D6FD-E93529648B83}"/>
              </a:ext>
            </a:extLst>
          </p:cNvPr>
          <p:cNvSpPr txBox="1"/>
          <p:nvPr/>
        </p:nvSpPr>
        <p:spPr>
          <a:xfrm>
            <a:off x="2449518" y="2665589"/>
            <a:ext cx="80030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dirty="0" err="1">
                <a:latin typeface="Papernotes"/>
              </a:rPr>
              <a:t>Memperoleh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hasil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positif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selama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tahap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pengujian</a:t>
            </a:r>
            <a:r>
              <a:rPr lang="en-ID" sz="2400" dirty="0">
                <a:latin typeface="Papernotes"/>
              </a:rPr>
              <a:t> yang </a:t>
            </a:r>
            <a:r>
              <a:rPr lang="en-ID" sz="2400" dirty="0" err="1">
                <a:latin typeface="Papernotes"/>
              </a:rPr>
              <a:t>melibatkan</a:t>
            </a:r>
            <a:r>
              <a:rPr lang="en-ID" sz="2400" dirty="0">
                <a:latin typeface="Papernotes"/>
              </a:rPr>
              <a:t> 33 </a:t>
            </a:r>
            <a:r>
              <a:rPr lang="en-ID" sz="2400" dirty="0" err="1">
                <a:latin typeface="Papernotes"/>
              </a:rPr>
              <a:t>mahasiswa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sebagai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partisipan</a:t>
            </a:r>
            <a:r>
              <a:rPr lang="en-ID" sz="2400" dirty="0">
                <a:latin typeface="Papernotes"/>
              </a:rPr>
              <a:t>. </a:t>
            </a:r>
            <a:r>
              <a:rPr lang="en-ID" sz="2400" dirty="0" err="1">
                <a:latin typeface="Papernotes"/>
              </a:rPr>
              <a:t>Sekitar</a:t>
            </a:r>
            <a:r>
              <a:rPr lang="en-ID" sz="2400" dirty="0">
                <a:latin typeface="Papernotes"/>
              </a:rPr>
              <a:t> 87% </a:t>
            </a:r>
            <a:r>
              <a:rPr lang="en-ID" sz="2400" dirty="0" err="1">
                <a:latin typeface="Papernotes"/>
              </a:rPr>
              <a:t>dari</a:t>
            </a:r>
            <a:r>
              <a:rPr lang="en-ID" sz="2400" dirty="0">
                <a:latin typeface="Papernotes"/>
              </a:rPr>
              <a:t> total </a:t>
            </a:r>
            <a:r>
              <a:rPr lang="en-ID" sz="2400" dirty="0" err="1">
                <a:latin typeface="Papernotes"/>
              </a:rPr>
              <a:t>partisipan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mendapatkan</a:t>
            </a:r>
            <a:r>
              <a:rPr lang="en-ID" sz="2400" dirty="0">
                <a:latin typeface="Papernotes"/>
              </a:rPr>
              <a:t> </a:t>
            </a:r>
            <a:r>
              <a:rPr lang="en-ID" sz="2400" dirty="0" err="1">
                <a:latin typeface="Papernotes"/>
              </a:rPr>
              <a:t>hasil</a:t>
            </a:r>
            <a:r>
              <a:rPr lang="en-ID" sz="2400" dirty="0">
                <a:latin typeface="Papernotes"/>
              </a:rPr>
              <a:t> yang </a:t>
            </a:r>
            <a:r>
              <a:rPr lang="en-ID" sz="2400" dirty="0" err="1">
                <a:latin typeface="Papernotes"/>
              </a:rPr>
              <a:t>baik</a:t>
            </a:r>
            <a:r>
              <a:rPr lang="en-ID" sz="2400" dirty="0">
                <a:latin typeface="Papernotes"/>
              </a:rPr>
              <a:t> yang mana </a:t>
            </a:r>
            <a:r>
              <a:rPr lang="sv-SE" sz="2400" dirty="0">
                <a:latin typeface="Papernotes"/>
              </a:rPr>
              <a:t>dapat memberikan manfaat bagi mahasiswa dengan potensi untuk meningkatkan kemampuan mereka dalam pengembangan web</a:t>
            </a:r>
            <a:r>
              <a:rPr lang="en-ID" sz="2400" dirty="0">
                <a:latin typeface="Papernotes"/>
              </a:rPr>
              <a:t> </a:t>
            </a:r>
            <a:endParaRPr lang="id-ID" sz="2400" dirty="0">
              <a:latin typeface="Papernotes"/>
            </a:endParaRPr>
          </a:p>
        </p:txBody>
      </p:sp>
    </p:spTree>
    <p:extLst>
      <p:ext uri="{BB962C8B-B14F-4D97-AF65-F5344CB8AC3E}">
        <p14:creationId xmlns:p14="http://schemas.microsoft.com/office/powerpoint/2010/main" val="1416524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116343F-ADAB-7341-25C6-D8835E7B8479}"/>
              </a:ext>
            </a:extLst>
          </p:cNvPr>
          <p:cNvSpPr/>
          <p:nvPr/>
        </p:nvSpPr>
        <p:spPr>
          <a:xfrm>
            <a:off x="7564582" y="2"/>
            <a:ext cx="4627417" cy="2133598"/>
          </a:xfrm>
          <a:custGeom>
            <a:avLst/>
            <a:gdLst>
              <a:gd name="connsiteX0" fmla="*/ 0 w 5763490"/>
              <a:gd name="connsiteY0" fmla="*/ 0 h 2688575"/>
              <a:gd name="connsiteX1" fmla="*/ 5763490 w 5763490"/>
              <a:gd name="connsiteY1" fmla="*/ 0 h 2688575"/>
              <a:gd name="connsiteX2" fmla="*/ 5763490 w 5763490"/>
              <a:gd name="connsiteY2" fmla="*/ 2270427 h 2688575"/>
              <a:gd name="connsiteX3" fmla="*/ 5663515 w 5763490"/>
              <a:gd name="connsiteY3" fmla="*/ 2291610 h 2688575"/>
              <a:gd name="connsiteX4" fmla="*/ 5148414 w 5763490"/>
              <a:gd name="connsiteY4" fmla="*/ 2266878 h 2688575"/>
              <a:gd name="connsiteX5" fmla="*/ 5021833 w 5763490"/>
              <a:gd name="connsiteY5" fmla="*/ 2226816 h 2688575"/>
              <a:gd name="connsiteX6" fmla="*/ 4920685 w 5763490"/>
              <a:gd name="connsiteY6" fmla="*/ 2182724 h 2688575"/>
              <a:gd name="connsiteX7" fmla="*/ 4805782 w 5763490"/>
              <a:gd name="connsiteY7" fmla="*/ 2286437 h 2688575"/>
              <a:gd name="connsiteX8" fmla="*/ 3152760 w 5763490"/>
              <a:gd name="connsiteY8" fmla="*/ 2624678 h 2688575"/>
              <a:gd name="connsiteX9" fmla="*/ 1819901 w 5763490"/>
              <a:gd name="connsiteY9" fmla="*/ 1366976 h 2688575"/>
              <a:gd name="connsiteX10" fmla="*/ 1805125 w 5763490"/>
              <a:gd name="connsiteY10" fmla="*/ 1302996 h 2688575"/>
              <a:gd name="connsiteX11" fmla="*/ 1747907 w 5763490"/>
              <a:gd name="connsiteY11" fmla="*/ 1316587 h 2688575"/>
              <a:gd name="connsiteX12" fmla="*/ 1454728 w 5763490"/>
              <a:gd name="connsiteY12" fmla="*/ 1343890 h 2688575"/>
              <a:gd name="connsiteX13" fmla="*/ 7511 w 5763490"/>
              <a:gd name="connsiteY13" fmla="*/ 137405 h 268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3490" h="2688575">
                <a:moveTo>
                  <a:pt x="0" y="0"/>
                </a:moveTo>
                <a:lnTo>
                  <a:pt x="5763490" y="0"/>
                </a:lnTo>
                <a:lnTo>
                  <a:pt x="5763490" y="2270427"/>
                </a:lnTo>
                <a:lnTo>
                  <a:pt x="5663515" y="2291610"/>
                </a:lnTo>
                <a:cubicBezTo>
                  <a:pt x="5496254" y="2318410"/>
                  <a:pt x="5321707" y="2311908"/>
                  <a:pt x="5148414" y="2266878"/>
                </a:cubicBezTo>
                <a:cubicBezTo>
                  <a:pt x="5105091" y="2255620"/>
                  <a:pt x="5062870" y="2242221"/>
                  <a:pt x="5021833" y="2226816"/>
                </a:cubicBezTo>
                <a:lnTo>
                  <a:pt x="4920685" y="2182724"/>
                </a:lnTo>
                <a:lnTo>
                  <a:pt x="4805782" y="2286437"/>
                </a:lnTo>
                <a:cubicBezTo>
                  <a:pt x="4375288" y="2637796"/>
                  <a:pt x="3763068" y="2783265"/>
                  <a:pt x="3152760" y="2624678"/>
                </a:cubicBezTo>
                <a:cubicBezTo>
                  <a:pt x="2481420" y="2450230"/>
                  <a:pt x="1987172" y="1953287"/>
                  <a:pt x="1819901" y="1366976"/>
                </a:cubicBezTo>
                <a:lnTo>
                  <a:pt x="1805125" y="1302996"/>
                </a:lnTo>
                <a:lnTo>
                  <a:pt x="1747907" y="1316587"/>
                </a:lnTo>
                <a:cubicBezTo>
                  <a:pt x="1653206" y="1334489"/>
                  <a:pt x="1555155" y="1343890"/>
                  <a:pt x="1454728" y="1343890"/>
                </a:cubicBezTo>
                <a:cubicBezTo>
                  <a:pt x="701518" y="1343891"/>
                  <a:pt x="82007" y="815070"/>
                  <a:pt x="7511" y="13740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54000">
                <a:schemeClr val="bg1">
                  <a:lumMod val="75000"/>
                </a:schemeClr>
              </a:gs>
              <a:gs pos="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8E784EA-DE7C-1DE2-0CD7-959E18C80662}"/>
              </a:ext>
            </a:extLst>
          </p:cNvPr>
          <p:cNvSpPr/>
          <p:nvPr/>
        </p:nvSpPr>
        <p:spPr>
          <a:xfrm>
            <a:off x="1" y="4599708"/>
            <a:ext cx="4156364" cy="2258291"/>
          </a:xfrm>
          <a:custGeom>
            <a:avLst/>
            <a:gdLst>
              <a:gd name="connsiteX0" fmla="*/ 978515 w 4601911"/>
              <a:gd name="connsiteY0" fmla="*/ 1972 h 2770430"/>
              <a:gd name="connsiteX1" fmla="*/ 1121620 w 4601911"/>
              <a:gd name="connsiteY1" fmla="*/ 19921 h 2770430"/>
              <a:gd name="connsiteX2" fmla="*/ 2063816 w 4601911"/>
              <a:gd name="connsiteY2" fmla="*/ 873014 h 2770430"/>
              <a:gd name="connsiteX3" fmla="*/ 2104168 w 4601911"/>
              <a:gd name="connsiteY3" fmla="*/ 988529 h 2770430"/>
              <a:gd name="connsiteX4" fmla="*/ 2137193 w 4601911"/>
              <a:gd name="connsiteY4" fmla="*/ 960312 h 2770430"/>
              <a:gd name="connsiteX5" fmla="*/ 2955076 w 4601911"/>
              <a:gd name="connsiteY5" fmla="*/ 754683 h 2770430"/>
              <a:gd name="connsiteX6" fmla="*/ 3764845 w 4601911"/>
              <a:gd name="connsiteY6" fmla="*/ 1970311 h 2770430"/>
              <a:gd name="connsiteX7" fmla="*/ 3754089 w 4601911"/>
              <a:gd name="connsiteY7" fmla="*/ 2096676 h 2770430"/>
              <a:gd name="connsiteX8" fmla="*/ 3842610 w 4601911"/>
              <a:gd name="connsiteY8" fmla="*/ 2109310 h 2770430"/>
              <a:gd name="connsiteX9" fmla="*/ 4558605 w 4601911"/>
              <a:gd name="connsiteY9" fmla="*/ 2651534 h 2770430"/>
              <a:gd name="connsiteX10" fmla="*/ 4601911 w 4601911"/>
              <a:gd name="connsiteY10" fmla="*/ 2770430 h 2770430"/>
              <a:gd name="connsiteX11" fmla="*/ 0 w 4601911"/>
              <a:gd name="connsiteY11" fmla="*/ 2770430 h 2770430"/>
              <a:gd name="connsiteX12" fmla="*/ 0 w 4601911"/>
              <a:gd name="connsiteY12" fmla="*/ 394858 h 2770430"/>
              <a:gd name="connsiteX13" fmla="*/ 95772 w 4601911"/>
              <a:gd name="connsiteY13" fmla="*/ 310186 h 2770430"/>
              <a:gd name="connsiteX14" fmla="*/ 978515 w 4601911"/>
              <a:gd name="connsiteY14" fmla="*/ 1972 h 277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01911" h="2770430">
                <a:moveTo>
                  <a:pt x="978515" y="1972"/>
                </a:moveTo>
                <a:cubicBezTo>
                  <a:pt x="1026154" y="4816"/>
                  <a:pt x="1073904" y="10757"/>
                  <a:pt x="1121620" y="19921"/>
                </a:cubicBezTo>
                <a:cubicBezTo>
                  <a:pt x="1551064" y="102402"/>
                  <a:pt x="1886305" y="428434"/>
                  <a:pt x="2063816" y="873014"/>
                </a:cubicBezTo>
                <a:lnTo>
                  <a:pt x="2104168" y="988529"/>
                </a:lnTo>
                <a:lnTo>
                  <a:pt x="2137193" y="960312"/>
                </a:lnTo>
                <a:cubicBezTo>
                  <a:pt x="2374975" y="775602"/>
                  <a:pt x="2666390" y="692465"/>
                  <a:pt x="2955076" y="754683"/>
                </a:cubicBezTo>
                <a:cubicBezTo>
                  <a:pt x="3460278" y="863564"/>
                  <a:pt x="3789732" y="1381516"/>
                  <a:pt x="3764845" y="1970311"/>
                </a:cubicBezTo>
                <a:lnTo>
                  <a:pt x="3754089" y="2096676"/>
                </a:lnTo>
                <a:lnTo>
                  <a:pt x="3842610" y="2109310"/>
                </a:lnTo>
                <a:cubicBezTo>
                  <a:pt x="4158878" y="2169452"/>
                  <a:pt x="4429390" y="2366279"/>
                  <a:pt x="4558605" y="2651534"/>
                </a:cubicBezTo>
                <a:lnTo>
                  <a:pt x="4601911" y="2770430"/>
                </a:lnTo>
                <a:lnTo>
                  <a:pt x="0" y="2770430"/>
                </a:lnTo>
                <a:lnTo>
                  <a:pt x="0" y="394858"/>
                </a:lnTo>
                <a:lnTo>
                  <a:pt x="95772" y="310186"/>
                </a:lnTo>
                <a:cubicBezTo>
                  <a:pt x="358028" y="98009"/>
                  <a:pt x="665886" y="-16692"/>
                  <a:pt x="978515" y="197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6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1" name="Freeform: Shape 20">
            <a:hlinkClick r:id="rId2" action="ppaction://hlinksldjump"/>
            <a:extLst>
              <a:ext uri="{FF2B5EF4-FFF2-40B4-BE49-F238E27FC236}">
                <a16:creationId xmlns:a16="http://schemas.microsoft.com/office/drawing/2014/main" id="{29AFF451-BAEE-0381-274D-528E5981C62B}"/>
              </a:ext>
            </a:extLst>
          </p:cNvPr>
          <p:cNvSpPr/>
          <p:nvPr/>
        </p:nvSpPr>
        <p:spPr>
          <a:xfrm>
            <a:off x="285750" y="442306"/>
            <a:ext cx="720000" cy="382047"/>
          </a:xfrm>
          <a:custGeom>
            <a:avLst/>
            <a:gdLst>
              <a:gd name="connsiteX0" fmla="*/ 131400 w 720000"/>
              <a:gd name="connsiteY0" fmla="*/ 305847 h 382047"/>
              <a:gd name="connsiteX1" fmla="*/ 588600 w 720000"/>
              <a:gd name="connsiteY1" fmla="*/ 305847 h 382047"/>
              <a:gd name="connsiteX2" fmla="*/ 588600 w 720000"/>
              <a:gd name="connsiteY2" fmla="*/ 382047 h 382047"/>
              <a:gd name="connsiteX3" fmla="*/ 131400 w 720000"/>
              <a:gd name="connsiteY3" fmla="*/ 382047 h 382047"/>
              <a:gd name="connsiteX4" fmla="*/ 0 w 720000"/>
              <a:gd name="connsiteY4" fmla="*/ 152400 h 382047"/>
              <a:gd name="connsiteX5" fmla="*/ 720000 w 720000"/>
              <a:gd name="connsiteY5" fmla="*/ 152400 h 382047"/>
              <a:gd name="connsiteX6" fmla="*/ 720000 w 720000"/>
              <a:gd name="connsiteY6" fmla="*/ 228600 h 382047"/>
              <a:gd name="connsiteX7" fmla="*/ 0 w 720000"/>
              <a:gd name="connsiteY7" fmla="*/ 228600 h 382047"/>
              <a:gd name="connsiteX8" fmla="*/ 131400 w 720000"/>
              <a:gd name="connsiteY8" fmla="*/ 0 h 382047"/>
              <a:gd name="connsiteX9" fmla="*/ 588600 w 720000"/>
              <a:gd name="connsiteY9" fmla="*/ 0 h 382047"/>
              <a:gd name="connsiteX10" fmla="*/ 588600 w 720000"/>
              <a:gd name="connsiteY10" fmla="*/ 76200 h 382047"/>
              <a:gd name="connsiteX11" fmla="*/ 131400 w 720000"/>
              <a:gd name="connsiteY11" fmla="*/ 76200 h 38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0000" h="382047">
                <a:moveTo>
                  <a:pt x="131400" y="305847"/>
                </a:moveTo>
                <a:lnTo>
                  <a:pt x="588600" y="305847"/>
                </a:lnTo>
                <a:lnTo>
                  <a:pt x="588600" y="382047"/>
                </a:lnTo>
                <a:lnTo>
                  <a:pt x="131400" y="382047"/>
                </a:lnTo>
                <a:close/>
                <a:moveTo>
                  <a:pt x="0" y="152400"/>
                </a:moveTo>
                <a:lnTo>
                  <a:pt x="720000" y="152400"/>
                </a:lnTo>
                <a:lnTo>
                  <a:pt x="720000" y="228600"/>
                </a:lnTo>
                <a:lnTo>
                  <a:pt x="0" y="228600"/>
                </a:lnTo>
                <a:close/>
                <a:moveTo>
                  <a:pt x="131400" y="0"/>
                </a:moveTo>
                <a:lnTo>
                  <a:pt x="588600" y="0"/>
                </a:lnTo>
                <a:lnTo>
                  <a:pt x="588600" y="76200"/>
                </a:lnTo>
                <a:lnTo>
                  <a:pt x="131400" y="76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20173B2-7D8E-D09B-A570-14BA8A6CA3A7}"/>
              </a:ext>
            </a:extLst>
          </p:cNvPr>
          <p:cNvSpPr/>
          <p:nvPr/>
        </p:nvSpPr>
        <p:spPr>
          <a:xfrm rot="4713335" flipV="1">
            <a:off x="2766407" y="5318410"/>
            <a:ext cx="1611648" cy="1604203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0FC7382-585F-E03F-AC4C-3345DAD5E905}"/>
              </a:ext>
            </a:extLst>
          </p:cNvPr>
          <p:cNvSpPr/>
          <p:nvPr/>
        </p:nvSpPr>
        <p:spPr>
          <a:xfrm rot="6534088" flipV="1">
            <a:off x="10835549" y="6055899"/>
            <a:ext cx="1611648" cy="1604203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B867842-983C-8086-B19F-285378A205E4}"/>
                  </a:ext>
                </a:extLst>
              </p14:cNvPr>
              <p14:cNvContentPartPr/>
              <p14:nvPr/>
            </p14:nvContentPartPr>
            <p14:xfrm>
              <a:off x="9908024" y="4226869"/>
              <a:ext cx="287912" cy="1286415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B867842-983C-8086-B19F-285378A205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90052" y="4208867"/>
                <a:ext cx="323497" cy="13220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3B9F836-30E2-06C9-E0CA-904B39B3A1FD}"/>
                  </a:ext>
                </a:extLst>
              </p14:cNvPr>
              <p14:cNvContentPartPr/>
              <p14:nvPr/>
            </p14:nvContentPartPr>
            <p14:xfrm flipH="1" flipV="1">
              <a:off x="1767428" y="0"/>
              <a:ext cx="287912" cy="1286415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3B9F836-30E2-06C9-E0CA-904B39B3A1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49433" y="-17997"/>
                <a:ext cx="323541" cy="1322049"/>
              </a:xfrm>
              <a:prstGeom prst="rect">
                <a:avLst/>
              </a:prstGeom>
            </p:spPr>
          </p:pic>
        </mc:Fallback>
      </mc:AlternateContent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9B27167-4029-7964-AB3E-DBCFC0FA6A95}"/>
              </a:ext>
            </a:extLst>
          </p:cNvPr>
          <p:cNvSpPr/>
          <p:nvPr/>
        </p:nvSpPr>
        <p:spPr>
          <a:xfrm>
            <a:off x="2251449" y="2020045"/>
            <a:ext cx="2374632" cy="1140940"/>
          </a:xfrm>
          <a:custGeom>
            <a:avLst/>
            <a:gdLst>
              <a:gd name="connsiteX0" fmla="*/ 1517364 w 3034729"/>
              <a:gd name="connsiteY0" fmla="*/ 0 h 1458097"/>
              <a:gd name="connsiteX1" fmla="*/ 3029398 w 3034729"/>
              <a:gd name="connsiteY1" fmla="*/ 1353389 h 1458097"/>
              <a:gd name="connsiteX2" fmla="*/ 3034729 w 3034729"/>
              <a:gd name="connsiteY2" fmla="*/ 1458097 h 1458097"/>
              <a:gd name="connsiteX3" fmla="*/ 2626154 w 3034729"/>
              <a:gd name="connsiteY3" fmla="*/ 1458097 h 1458097"/>
              <a:gd name="connsiteX4" fmla="*/ 2622259 w 3034729"/>
              <a:gd name="connsiteY4" fmla="*/ 1379714 h 1458097"/>
              <a:gd name="connsiteX5" fmla="*/ 1517364 w 3034729"/>
              <a:gd name="connsiteY5" fmla="*/ 366584 h 1458097"/>
              <a:gd name="connsiteX6" fmla="*/ 412470 w 3034729"/>
              <a:gd name="connsiteY6" fmla="*/ 1379714 h 1458097"/>
              <a:gd name="connsiteX7" fmla="*/ 408575 w 3034729"/>
              <a:gd name="connsiteY7" fmla="*/ 1458097 h 1458097"/>
              <a:gd name="connsiteX8" fmla="*/ 0 w 3034729"/>
              <a:gd name="connsiteY8" fmla="*/ 1458097 h 1458097"/>
              <a:gd name="connsiteX9" fmla="*/ 5330 w 3034729"/>
              <a:gd name="connsiteY9" fmla="*/ 1353389 h 1458097"/>
              <a:gd name="connsiteX10" fmla="*/ 1517364 w 3034729"/>
              <a:gd name="connsiteY10" fmla="*/ 0 h 145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4729" h="1458097">
                <a:moveTo>
                  <a:pt x="1517364" y="0"/>
                </a:moveTo>
                <a:cubicBezTo>
                  <a:pt x="2304308" y="0"/>
                  <a:pt x="2951565" y="593211"/>
                  <a:pt x="3029398" y="1353389"/>
                </a:cubicBezTo>
                <a:lnTo>
                  <a:pt x="3034729" y="1458097"/>
                </a:lnTo>
                <a:lnTo>
                  <a:pt x="2626154" y="1458097"/>
                </a:lnTo>
                <a:lnTo>
                  <a:pt x="2622259" y="1379714"/>
                </a:lnTo>
                <a:cubicBezTo>
                  <a:pt x="2565383" y="810654"/>
                  <a:pt x="2092411" y="366584"/>
                  <a:pt x="1517364" y="366584"/>
                </a:cubicBezTo>
                <a:cubicBezTo>
                  <a:pt x="942318" y="366584"/>
                  <a:pt x="469345" y="810654"/>
                  <a:pt x="412470" y="1379714"/>
                </a:cubicBezTo>
                <a:lnTo>
                  <a:pt x="408575" y="1458097"/>
                </a:lnTo>
                <a:lnTo>
                  <a:pt x="0" y="1458097"/>
                </a:lnTo>
                <a:lnTo>
                  <a:pt x="5330" y="1353389"/>
                </a:lnTo>
                <a:cubicBezTo>
                  <a:pt x="83163" y="593211"/>
                  <a:pt x="730420" y="0"/>
                  <a:pt x="1517364" y="0"/>
                </a:cubicBezTo>
                <a:close/>
              </a:path>
            </a:pathLst>
          </a:custGeom>
          <a:solidFill>
            <a:srgbClr val="FFC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9823FD-BC06-D08D-3656-6239EA6A6726}"/>
              </a:ext>
            </a:extLst>
          </p:cNvPr>
          <p:cNvSpPr txBox="1"/>
          <p:nvPr/>
        </p:nvSpPr>
        <p:spPr>
          <a:xfrm>
            <a:off x="2931240" y="2484229"/>
            <a:ext cx="5987677" cy="109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4800" dirty="0">
                <a:solidFill>
                  <a:schemeClr val="bg1"/>
                </a:solidFill>
                <a:latin typeface="Danbury PERSONAL USE" pitchFamily="50" charset="0"/>
                <a:ea typeface="Danbury PERSONAL USE" pitchFamily="50" charset="0"/>
              </a:rPr>
              <a:t>THANK YOU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1F7A2B-2038-DEA5-E243-87B30E454882}"/>
              </a:ext>
            </a:extLst>
          </p:cNvPr>
          <p:cNvSpPr/>
          <p:nvPr/>
        </p:nvSpPr>
        <p:spPr>
          <a:xfrm rot="4713335" flipV="1">
            <a:off x="3172544" y="5749828"/>
            <a:ext cx="805793" cy="802070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D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222DD-23F4-362D-868F-B927E5FF2B06}"/>
              </a:ext>
            </a:extLst>
          </p:cNvPr>
          <p:cNvSpPr/>
          <p:nvPr/>
        </p:nvSpPr>
        <p:spPr>
          <a:xfrm rot="6894688" flipV="1">
            <a:off x="11255675" y="6456965"/>
            <a:ext cx="805793" cy="802070"/>
          </a:xfrm>
          <a:custGeom>
            <a:avLst/>
            <a:gdLst>
              <a:gd name="connsiteX0" fmla="*/ 6669 w 3535695"/>
              <a:gd name="connsiteY0" fmla="*/ 786526 h 3544938"/>
              <a:gd name="connsiteX1" fmla="*/ 197 w 3535695"/>
              <a:gd name="connsiteY1" fmla="*/ 877069 h 3544938"/>
              <a:gd name="connsiteX2" fmla="*/ 777618 w 3535695"/>
              <a:gd name="connsiteY2" fmla="*/ 1775628 h 3544938"/>
              <a:gd name="connsiteX3" fmla="*/ 798933 w 3535695"/>
              <a:gd name="connsiteY3" fmla="*/ 1777151 h 3544938"/>
              <a:gd name="connsiteX4" fmla="*/ 727108 w 3535695"/>
              <a:gd name="connsiteY4" fmla="*/ 1787421 h 3544938"/>
              <a:gd name="connsiteX5" fmla="*/ 12848 w 3535695"/>
              <a:gd name="connsiteY5" fmla="*/ 2567588 h 3544938"/>
              <a:gd name="connsiteX6" fmla="*/ 8270 w 3535695"/>
              <a:gd name="connsiteY6" fmla="*/ 2658247 h 3544938"/>
              <a:gd name="connsiteX7" fmla="*/ 894961 w 3535695"/>
              <a:gd name="connsiteY7" fmla="*/ 3544938 h 3544938"/>
              <a:gd name="connsiteX8" fmla="*/ 1763638 w 3535695"/>
              <a:gd name="connsiteY8" fmla="*/ 2836946 h 3544938"/>
              <a:gd name="connsiteX9" fmla="*/ 1773587 w 3535695"/>
              <a:gd name="connsiteY9" fmla="*/ 2771753 h 3544938"/>
              <a:gd name="connsiteX10" fmla="*/ 1787400 w 3535695"/>
              <a:gd name="connsiteY10" fmla="*/ 2844410 h 3544938"/>
              <a:gd name="connsiteX11" fmla="*/ 2681282 w 3535695"/>
              <a:gd name="connsiteY11" fmla="*/ 3520298 h 3544938"/>
              <a:gd name="connsiteX12" fmla="*/ 3535096 w 3535695"/>
              <a:gd name="connsiteY12" fmla="*/ 2601907 h 3544938"/>
              <a:gd name="connsiteX13" fmla="*/ 2795941 w 3535695"/>
              <a:gd name="connsiteY13" fmla="*/ 1759588 h 3544938"/>
              <a:gd name="connsiteX14" fmla="*/ 2780387 w 3535695"/>
              <a:gd name="connsiteY14" fmla="*/ 1757791 h 3544938"/>
              <a:gd name="connsiteX15" fmla="*/ 2806013 w 3535695"/>
              <a:gd name="connsiteY15" fmla="*/ 1753631 h 3544938"/>
              <a:gd name="connsiteX16" fmla="*/ 3505721 w 3535695"/>
              <a:gd name="connsiteY16" fmla="*/ 878268 h 3544938"/>
              <a:gd name="connsiteX17" fmla="*/ 2610647 w 3535695"/>
              <a:gd name="connsiteY17" fmla="*/ 40 h 3544938"/>
              <a:gd name="connsiteX18" fmla="*/ 1769776 w 3535695"/>
              <a:gd name="connsiteY18" fmla="*/ 631073 h 3544938"/>
              <a:gd name="connsiteX19" fmla="*/ 1751684 w 3535695"/>
              <a:gd name="connsiteY19" fmla="*/ 704315 h 3544938"/>
              <a:gd name="connsiteX20" fmla="*/ 1738848 w 3535695"/>
              <a:gd name="connsiteY20" fmla="*/ 649685 h 3544938"/>
              <a:gd name="connsiteX21" fmla="*/ 905228 w 3535695"/>
              <a:gd name="connsiteY21" fmla="*/ 9105 h 3544938"/>
              <a:gd name="connsiteX22" fmla="*/ 6669 w 3535695"/>
              <a:gd name="connsiteY22" fmla="*/ 786526 h 354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35695" h="3544938">
                <a:moveTo>
                  <a:pt x="6669" y="786526"/>
                </a:moveTo>
                <a:cubicBezTo>
                  <a:pt x="3020" y="816264"/>
                  <a:pt x="837" y="846470"/>
                  <a:pt x="197" y="877069"/>
                </a:cubicBezTo>
                <a:cubicBezTo>
                  <a:pt x="-9398" y="1336068"/>
                  <a:pt x="331546" y="1720885"/>
                  <a:pt x="777618" y="1775628"/>
                </a:cubicBezTo>
                <a:lnTo>
                  <a:pt x="798933" y="1777151"/>
                </a:lnTo>
                <a:lnTo>
                  <a:pt x="727108" y="1787421"/>
                </a:lnTo>
                <a:cubicBezTo>
                  <a:pt x="346651" y="1860318"/>
                  <a:pt x="52580" y="2176359"/>
                  <a:pt x="12848" y="2567588"/>
                </a:cubicBezTo>
                <a:cubicBezTo>
                  <a:pt x="9821" y="2597396"/>
                  <a:pt x="8270" y="2627640"/>
                  <a:pt x="8270" y="2658247"/>
                </a:cubicBezTo>
                <a:cubicBezTo>
                  <a:pt x="8270" y="3147953"/>
                  <a:pt x="405255" y="3544938"/>
                  <a:pt x="894961" y="3544938"/>
                </a:cubicBezTo>
                <a:cubicBezTo>
                  <a:pt x="1323454" y="3544938"/>
                  <a:pt x="1680957" y="3240997"/>
                  <a:pt x="1763638" y="2836946"/>
                </a:cubicBezTo>
                <a:lnTo>
                  <a:pt x="1773587" y="2771753"/>
                </a:lnTo>
                <a:lnTo>
                  <a:pt x="1787400" y="2844410"/>
                </a:lnTo>
                <a:cubicBezTo>
                  <a:pt x="1884739" y="3245181"/>
                  <a:pt x="2253074" y="3535902"/>
                  <a:pt x="2681282" y="3520298"/>
                </a:cubicBezTo>
                <a:cubicBezTo>
                  <a:pt x="3170663" y="3502467"/>
                  <a:pt x="3552929" y="3091288"/>
                  <a:pt x="3535096" y="2601907"/>
                </a:cubicBezTo>
                <a:cubicBezTo>
                  <a:pt x="3519493" y="2173699"/>
                  <a:pt x="3202734" y="1827501"/>
                  <a:pt x="2795941" y="1759588"/>
                </a:cubicBezTo>
                <a:lnTo>
                  <a:pt x="2780387" y="1757791"/>
                </a:lnTo>
                <a:lnTo>
                  <a:pt x="2806013" y="1753631"/>
                </a:lnTo>
                <a:cubicBezTo>
                  <a:pt x="3209260" y="1667116"/>
                  <a:pt x="3509792" y="1306741"/>
                  <a:pt x="3505721" y="878268"/>
                </a:cubicBezTo>
                <a:cubicBezTo>
                  <a:pt x="3501069" y="388584"/>
                  <a:pt x="3100331" y="-4612"/>
                  <a:pt x="2610647" y="40"/>
                </a:cubicBezTo>
                <a:cubicBezTo>
                  <a:pt x="2212779" y="3820"/>
                  <a:pt x="1878608" y="269079"/>
                  <a:pt x="1769776" y="631073"/>
                </a:cubicBezTo>
                <a:lnTo>
                  <a:pt x="1751684" y="704315"/>
                </a:lnTo>
                <a:lnTo>
                  <a:pt x="1738848" y="649685"/>
                </a:lnTo>
                <a:cubicBezTo>
                  <a:pt x="1634151" y="286473"/>
                  <a:pt x="1303027" y="17421"/>
                  <a:pt x="905228" y="9105"/>
                </a:cubicBezTo>
                <a:cubicBezTo>
                  <a:pt x="446228" y="-491"/>
                  <a:pt x="61412" y="340453"/>
                  <a:pt x="6669" y="786526"/>
                </a:cubicBezTo>
                <a:close/>
              </a:path>
            </a:pathLst>
          </a:custGeom>
          <a:solidFill>
            <a:srgbClr val="FD7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9069006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2926</TotalTime>
  <Words>742</Words>
  <Application>Microsoft Office PowerPoint</Application>
  <PresentationFormat>Widescreen</PresentationFormat>
  <Paragraphs>101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Papernotes</vt:lpstr>
      <vt:lpstr>Danbury PERSONAL USE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Putri Erli</dc:creator>
  <cp:lastModifiedBy>Aliyya Putri S</cp:lastModifiedBy>
  <cp:revision>102</cp:revision>
  <dcterms:created xsi:type="dcterms:W3CDTF">2022-07-20T07:54:56Z</dcterms:created>
  <dcterms:modified xsi:type="dcterms:W3CDTF">2024-06-24T22:42:03Z</dcterms:modified>
</cp:coreProperties>
</file>